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Pokemon solid normal" panose="040B0500000000000000" pitchFamily="82" charset="2"/>
      <p:regular r:id="rId22"/>
    </p:embeddedFont>
    <p:embeddedFont>
      <p:font typeface="Product Sans" panose="020B0403030502040203" pitchFamily="34" charset="0"/>
      <p:regular r:id="rId23"/>
      <p:bold r:id="rId24"/>
      <p:italic r:id="rId25"/>
      <p:boldItalic r:id="rId26"/>
    </p:embeddedFont>
    <p:embeddedFont>
      <p:font typeface="Product Sans" panose="020B0403030502040203" pitchFamily="34" charset="0"/>
      <p:regular r:id="rId23"/>
      <p:bold r:id="rId24"/>
      <p:italic r:id="rId25"/>
      <p:boldItalic r:id="rId26"/>
    </p:embeddedFont>
    <p:embeddedFont>
      <p:font typeface="Raleway ExtraBold" panose="020B0903030101060003" pitchFamily="34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641"/>
    <a:srgbClr val="EFCE02"/>
    <a:srgbClr val="2B4957"/>
    <a:srgbClr val="2C7297"/>
    <a:srgbClr val="295A6A"/>
    <a:srgbClr val="33251E"/>
    <a:srgbClr val="332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1B47B-C629-4460-8CC1-7D8C0EFA766E}" v="417" dt="2022-10-07T12:18:24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7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5371B47B-C629-4460-8CC1-7D8C0EFA766E}"/>
    <pc:docChg chg="undo redo custSel addSld delSld modSld modMainMaster">
      <pc:chgData name="Amal R Babu" userId="3a292d0a-112b-4bc3-bf38-7771656893d2" providerId="ADAL" clId="{5371B47B-C629-4460-8CC1-7D8C0EFA766E}" dt="2022-10-07T12:18:24.708" v="1232"/>
      <pc:docMkLst>
        <pc:docMk/>
      </pc:docMkLst>
      <pc:sldChg chg="addSp delSp modSp del mod setBg addAnim delAnim modAnim">
        <pc:chgData name="Amal R Babu" userId="3a292d0a-112b-4bc3-bf38-7771656893d2" providerId="ADAL" clId="{5371B47B-C629-4460-8CC1-7D8C0EFA766E}" dt="2022-10-04T10:24:08.061" v="471" actId="47"/>
        <pc:sldMkLst>
          <pc:docMk/>
          <pc:sldMk cId="4145595304" sldId="256"/>
        </pc:sldMkLst>
        <pc:spChg chg="add del">
          <ac:chgData name="Amal R Babu" userId="3a292d0a-112b-4bc3-bf38-7771656893d2" providerId="ADAL" clId="{5371B47B-C629-4460-8CC1-7D8C0EFA766E}" dt="2022-10-04T06:38:22.784" v="1" actId="478"/>
          <ac:spMkLst>
            <pc:docMk/>
            <pc:sldMk cId="4145595304" sldId="256"/>
            <ac:spMk id="6" creationId="{0E4C5984-890C-3169-6288-292F16EA998C}"/>
          </ac:spMkLst>
        </pc:spChg>
        <pc:spChg chg="add del">
          <ac:chgData name="Amal R Babu" userId="3a292d0a-112b-4bc3-bf38-7771656893d2" providerId="ADAL" clId="{5371B47B-C629-4460-8CC1-7D8C0EFA766E}" dt="2022-10-04T06:38:28.335" v="3" actId="478"/>
          <ac:spMkLst>
            <pc:docMk/>
            <pc:sldMk cId="4145595304" sldId="256"/>
            <ac:spMk id="7" creationId="{2AF60221-771C-6224-2807-55630FF49964}"/>
          </ac:spMkLst>
        </pc:spChg>
        <pc:spChg chg="del mod">
          <ac:chgData name="Amal R Babu" userId="3a292d0a-112b-4bc3-bf38-7771656893d2" providerId="ADAL" clId="{5371B47B-C629-4460-8CC1-7D8C0EFA766E}" dt="2022-10-04T08:10:12.485" v="12" actId="478"/>
          <ac:spMkLst>
            <pc:docMk/>
            <pc:sldMk cId="4145595304" sldId="256"/>
            <ac:spMk id="11" creationId="{3BC60B94-9460-3D2B-56FF-4CCE83E4C8E3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2" creationId="{31169EBF-7FD3-7F21-B391-06943C4EC651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3" creationId="{62BECBF4-C83D-3F1C-8278-E51F2050883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4" creationId="{710E38E3-27CD-E570-BCA0-20062C7A955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5" creationId="{9367E39B-84EA-963F-56DE-193FA01BCEC3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6" creationId="{0F3531F8-94CD-224A-D397-F34820A263BD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7" creationId="{2A5BE831-1B62-57CF-618B-4EC6C6BF7F03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8" creationId="{558C5DAD-BE6E-1AB5-B533-45C9CEE8B9C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9" creationId="{8912B1F3-4105-46C6-9E01-DAA55E8576FB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0" creationId="{1277DF5C-9A8B-2288-E51F-C777688A1443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1" creationId="{B7F178FE-6058-CBB1-E0DD-3DF6BEC3F09C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2" creationId="{F3BAA1E1-C7BD-2B73-CEC3-696AC2B2620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3" creationId="{22F9E868-28B1-B02F-0C5C-922BF37F1B97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4" creationId="{B3392AFE-702F-51CD-A2A7-4922D9A1ADA1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5" creationId="{C537C979-2DA2-3FA3-714E-FD513CD41238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6" creationId="{6988481D-4E30-41E0-5B1E-1E26617B670F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7" creationId="{7EC8FCD7-FC46-93DC-87E3-4562EAFD9222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8" creationId="{B8A04612-E13C-118E-B645-36663956846D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29" creationId="{A02E0F79-2845-0769-03EB-176FFDE1CFC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0" creationId="{73754D84-F53C-0E2C-B324-91DEA0101556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1" creationId="{4E6243D3-52F5-E0DF-D36E-7B0293220445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2" creationId="{65334930-89DE-C09B-539E-795F1497E5A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3" creationId="{4B389BB5-1615-FDCF-F5FF-B39D03CBAB1F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4" creationId="{1DAE2820-2617-E64C-70B6-3533C1D24EE7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5" creationId="{C31C952B-5A11-3244-E944-8426823A796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6" creationId="{5997153A-4B30-15E9-0782-2A7B5D87228B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7" creationId="{8DB9CF58-6B5B-2A50-97E4-02D6207D8D58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8" creationId="{E18235A1-9EC5-EDEE-F86E-749776374C8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39" creationId="{A01D5B4F-9E0D-65A3-54BA-7CC919C8BB57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0" creationId="{FBC85CF1-44F4-B6C5-79CA-4D021F7A2D3A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1" creationId="{AAEA62E4-CF6A-A585-DCB5-0A5759B73BF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2" creationId="{6780A5F2-355F-C3AC-A82F-EA5CFBFF8E4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3" creationId="{763F6362-D698-C9FE-1597-37FF1826617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4" creationId="{AA2CEA11-3A61-D658-87ED-9B748AE97EFA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5" creationId="{1FF4F240-19AF-CEA2-7C71-E7EB14C83C4D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6" creationId="{EF8F20D6-68BE-BDDB-6918-2EDE3694A6A5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7" creationId="{228704AF-A6C3-0B4A-1CEA-1F192B0A5FC2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8" creationId="{8643DF50-018A-8D05-B2CA-A0BB76C3E49C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49" creationId="{5BD78109-FAE0-6584-E853-6F61FB097313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0" creationId="{626D2B3F-A7D4-D907-49EE-4E1EA85E8FC7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1" creationId="{8AA8B6CB-A6C6-61B2-5DD4-785F8A531374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2" creationId="{82E30A3D-A312-34E4-1D2F-6A8F057C3F28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3" creationId="{844C0780-93C4-3220-6931-DE0F099F5B48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4" creationId="{8D2469C3-B1C6-F793-EA01-E6D40E72BD0A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5" creationId="{A889597B-1D3C-0D6A-5F27-46B671B64C52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6" creationId="{9495ACED-EF99-89C2-225A-1D271E990C4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7" creationId="{23624A0A-5295-EF81-EBB4-F2D7518D05DB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8" creationId="{CE301A8D-7EF1-B763-149E-D32CA8E79159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59" creationId="{4EDB59AB-B076-0839-698D-A3156485AC25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60" creationId="{3BA0231D-CF2B-645C-C94C-624C3AE84798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61" creationId="{ED508E3E-A17D-C145-6EF3-6E9A9F1356DF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62" creationId="{093BEA6A-FC8D-7504-BE86-E50164E67CEC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63" creationId="{9D184FBF-326B-99C8-0168-D7A885B0977D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024" creationId="{29F595ED-143C-CAB4-AAF8-79AB248B82CF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025" creationId="{322BA1F1-52CF-6406-B37E-843F78CE304C}"/>
          </ac:spMkLst>
        </pc:spChg>
        <pc:spChg chg="mod">
          <ac:chgData name="Amal R Babu" userId="3a292d0a-112b-4bc3-bf38-7771656893d2" providerId="ADAL" clId="{5371B47B-C629-4460-8CC1-7D8C0EFA766E}" dt="2022-10-04T08:10:04.417" v="9" actId="164"/>
          <ac:spMkLst>
            <pc:docMk/>
            <pc:sldMk cId="4145595304" sldId="256"/>
            <ac:spMk id="1026" creationId="{C2F31BAD-7C18-A332-D2AC-81E83DBB30DC}"/>
          </ac:spMkLst>
        </pc:spChg>
        <pc:spChg chg="del mod">
          <ac:chgData name="Amal R Babu" userId="3a292d0a-112b-4bc3-bf38-7771656893d2" providerId="ADAL" clId="{5371B47B-C629-4460-8CC1-7D8C0EFA766E}" dt="2022-10-04T08:11:43.837" v="34" actId="478"/>
          <ac:spMkLst>
            <pc:docMk/>
            <pc:sldMk cId="4145595304" sldId="256"/>
            <ac:spMk id="1027" creationId="{0B89F10E-180D-D28A-DBAB-75E76D16CAE4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3" creationId="{07BB4747-BCA8-A03F-8C17-302D6C1F242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4" creationId="{B6777730-54D3-CB37-5FE5-DA48668273DF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5" creationId="{0973BB19-5C28-9630-8EB2-CBC472B9D7F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6" creationId="{29CBEFAB-76DB-A189-0551-FC8081F38C22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7" creationId="{255CCFFE-DF9B-CCA5-CD3A-D6C9D994678D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8" creationId="{7852895E-E088-6889-78F9-DEB1D5061FFB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39" creationId="{6A799F11-83D4-7388-A3E2-4BA5AEBCFDA2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0" creationId="{4F11E7DB-5143-D400-845D-85F4122112D1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1" creationId="{B5DAE1E0-9648-A5B2-2BA5-8F132513412E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2" creationId="{E1916E0A-7DF8-8489-542B-C4D0F877225D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3" creationId="{AAD379A4-7FD0-CC45-76FE-CCB4509E3BB5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4" creationId="{EB53CF48-A915-CD39-EA83-71956AB326D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5" creationId="{D23B6DBE-4590-36F5-DAC8-859C0F61272B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6" creationId="{FF328BAD-36C9-4572-62AB-873FB71618AD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7" creationId="{890D6E61-E840-2D5B-4217-DC6AE0F053F2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8" creationId="{B1797E8C-B5BF-0825-F335-D29913B11FD0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49" creationId="{3A9B10BC-AC17-C4C7-7572-1B907955AB67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0" creationId="{C14948B9-7B2A-7472-B7F1-0CBDC9F05A5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1" creationId="{171ED69F-2BC4-B885-8E88-7092A146720F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2" creationId="{46F7EEB4-F24B-D42C-F9B3-8D9F2199209B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3" creationId="{52B1099F-112B-D1EE-C886-7272161E13D6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4" creationId="{4A8BBEEA-D2BF-1538-FF8C-4BB2DDE43CEA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5" creationId="{0640111E-574B-D7C7-A1A0-891F204241F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6" creationId="{AEBCECFF-F542-7097-D926-D73D91C8DE23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7" creationId="{16B5D217-4829-CA0F-D7B5-8496BD2FD73E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8" creationId="{010F2543-DC21-DD33-25CE-6EE82B375BC8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59" creationId="{12D58999-E353-5B4B-7E9D-015AFF217CF1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0" creationId="{E4426317-797A-98F9-52C6-AA3C8D2BBA41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1" creationId="{3BDE59FD-ECF8-A80D-FF40-CD3527E48DD0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2" creationId="{D8173C9F-22B9-E524-DD66-F6A71BE6BD70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3" creationId="{35358C98-89D2-507A-8881-15EA03B6A4D9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4" creationId="{87441C53-CF46-E8EF-E435-CBFBB7F397D1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5" creationId="{4A9068D4-932C-CBDD-5B44-2F805084A45A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6" creationId="{F32CD76A-F5B0-793C-C801-5A92EB4DC26E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7" creationId="{99DFEC98-EB8D-084A-5191-F288992D88CA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8" creationId="{16184DEE-200A-9ACE-1546-B8FADFA2C338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69" creationId="{CAC4F883-B6AD-1C3E-9153-E904CDE89C5D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0" creationId="{835589EA-7D93-7196-D8E0-BBB9A8B92A5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1" creationId="{C0C51882-916A-1548-F77F-82A5C79BF07A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2" creationId="{387449F3-D958-F39D-C358-028996F41B5E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3" creationId="{591D4DAC-F5E8-BD83-6523-4507621F0EC3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4" creationId="{1B18C471-BE40-3B0D-BAF7-B48BE4470D11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5" creationId="{ECF820E1-C24B-E7B9-182B-0D5E92C68CA9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6" creationId="{FD24C18B-E43F-C202-E425-EF9979D864E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7" creationId="{1D0344E3-931C-4D12-FBE3-F3802952BB72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8" creationId="{AFF962AA-6796-E94B-D5E4-3284E96C4B79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79" creationId="{108DB7BD-FC83-06C9-8915-8402EF079A44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0" creationId="{69FE3FDF-6069-F0A5-A11A-11BB6AB5D820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1" creationId="{5D727183-17EC-D3A9-D47A-CF0E798869CB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2" creationId="{3A6C6019-F474-CD64-5E38-CEBCAA2BFBAF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3" creationId="{F9C97F37-BF41-C752-3067-D8363DFA2BF8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4" creationId="{3E406762-C5E6-A5C4-6C60-D1915F46082E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5" creationId="{C137C262-704E-083D-3330-6A8824B61C42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6" creationId="{D8596EF0-19A9-5AF9-B06B-34685AB2E92C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7" creationId="{BCA26CAF-3D7D-D947-123C-9A8744F4AA7F}"/>
          </ac:spMkLst>
        </pc:spChg>
        <pc:spChg chg="mod">
          <ac:chgData name="Amal R Babu" userId="3a292d0a-112b-4bc3-bf38-7771656893d2" providerId="ADAL" clId="{5371B47B-C629-4460-8CC1-7D8C0EFA766E}" dt="2022-10-04T08:14:03.054" v="38" actId="164"/>
          <ac:spMkLst>
            <pc:docMk/>
            <pc:sldMk cId="4145595304" sldId="256"/>
            <ac:spMk id="1088" creationId="{E0EAF570-B448-7BC5-4594-1B6E46BD4CE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3" creationId="{1A9B2B90-86FA-8D91-5A64-39175C9F877B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4" creationId="{5E276545-D48E-543F-DCD0-2CB3A2F1AAFB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5" creationId="{6B1A3EA4-856C-5FF8-9D8A-AEDD75FF00D0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6" creationId="{37FF42F9-3A4B-8A7D-85CB-131861DC5521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7" creationId="{07EF6863-CC8C-E8EB-DE60-2295A5BF182B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8" creationId="{DEDC0141-2F1C-E024-F0AD-5523EE1310A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099" creationId="{B3809883-BA8A-CE63-1788-413D4CAC6215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0" creationId="{33C58F4B-FE8D-822F-4BF7-F40779FF174B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1" creationId="{E460672A-7975-A175-F68D-32BB74785D12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2" creationId="{00EA5D8B-E0A6-5126-B3BA-44C890265305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3" creationId="{1CE99673-9B0B-0BEC-52E6-CFB045C61CFF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4" creationId="{866B65B2-01F7-5BFC-6692-106CE1E32474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5" creationId="{4047AA65-E0B3-B600-3B50-77988DF12399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6" creationId="{B8E926AF-E2E3-2FB9-A7E5-D921993AA222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7" creationId="{07612450-9BC5-05E6-17CB-034A6101DB8F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8" creationId="{DD3D3FD8-AD73-C0AE-55AA-4763DB8DB48E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09" creationId="{7546605F-BB35-DD7F-E13D-209C7752A9DB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0" creationId="{A18BC3BB-D9FE-766D-F6FC-7301634B985F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1" creationId="{E7F75E06-16E5-721E-12EE-5C30C814DC9F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2" creationId="{09D814AE-8D84-55E7-2276-B4DBA9C32CAF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3" creationId="{D5C01F80-AE94-F73F-0D22-048D1822208D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4" creationId="{125B5EBD-8D8B-7A1B-EABC-2BB1A07BCC77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5" creationId="{473D4F33-F95B-8706-F0B3-0E8BC2FD3D7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6" creationId="{4DF2389C-A6BB-AB9E-5254-F39F4E724442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7" creationId="{5F21B43C-DE89-7BE5-0916-1F8615173792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8" creationId="{F237AC92-F35D-D0DE-7789-5E7339DC8D87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19" creationId="{71C40C92-C24C-71FE-93A1-44DCA901E833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0" creationId="{25352C79-EDA2-12E2-7D25-19F3DBFD9262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1" creationId="{E025FF50-FD6E-A9A3-CFA0-8A68661B0641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2" creationId="{402D3A0E-781A-28E3-C2E1-02DE06E3C7F0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3" creationId="{C2F88C3E-36F6-3828-F083-F6A3541A6D14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4" creationId="{3AB1AE1F-92F8-809D-F3B2-A4DCEAEBC061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5" creationId="{91A59765-3660-1EF2-3B5F-5CE96AFA1910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6" creationId="{8AE57B29-014B-CE90-CCA9-66F12CB79929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7" creationId="{1517D888-8070-1FC1-E3C0-66EA06FB536D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8" creationId="{4F85AD46-582B-3D48-5121-53773AFCF961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29" creationId="{2A4B0A76-CF58-CDBB-6A7D-9879D01113D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0" creationId="{9D6FA1B8-3D80-741A-FE1D-A2E3E0E5C8C8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1" creationId="{8F9E177D-4A3F-58E8-977A-A150E711DBA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2" creationId="{9BA456E4-CFAD-0CD7-5947-67209F46B50E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3" creationId="{42D49B32-31BE-549D-2CEC-DE77BD774C83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4" creationId="{8E923E4B-62ED-D521-1574-A2EDC1DC88B3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5" creationId="{0BDDBF60-22CE-61EF-0F03-8D35340EC09A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6" creationId="{2D627542-1E27-9718-C16F-A60D8BA2E607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7" creationId="{BB9BC22B-CB16-D7E4-FEFA-D636E5315F19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8" creationId="{973EA001-B93C-6EE5-6455-E3B5E4910CE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39" creationId="{7D3648E6-B97B-569F-36B9-825F4A9DD9CD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0" creationId="{016124E3-6702-03D4-377D-75D39D558BF7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1" creationId="{61AC13A8-C91C-B7B4-4A52-A235C44A6E2C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2" creationId="{A5D434C8-C90F-D273-91AD-6750250359C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3" creationId="{33729BEF-818E-A282-A888-16131CFEAAFC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4" creationId="{3F402290-C446-5D47-2D9B-DCF3BBCD3C4D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5" creationId="{AD2396AB-0470-7D35-412B-6E11DC407B86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6" creationId="{02B08EA8-96D8-D55B-E2C8-C2FA1C9CDC41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7" creationId="{CB44A16A-B110-ABD6-BB8B-CD548D5BF4B0}"/>
          </ac:spMkLst>
        </pc:spChg>
        <pc:spChg chg="mod">
          <ac:chgData name="Amal R Babu" userId="3a292d0a-112b-4bc3-bf38-7771656893d2" providerId="ADAL" clId="{5371B47B-C629-4460-8CC1-7D8C0EFA766E}" dt="2022-10-04T08:14:42.408" v="44" actId="164"/>
          <ac:spMkLst>
            <pc:docMk/>
            <pc:sldMk cId="4145595304" sldId="256"/>
            <ac:spMk id="1148" creationId="{139117B3-6472-70E4-2679-89910579897A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3" creationId="{3A922309-044C-D991-AB9B-A1D186DF6C81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4" creationId="{73AE5527-59F2-F5C3-2A2D-15AFE371FD3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5" creationId="{B0A660BA-4B23-E1D8-9054-E4818DE43936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6" creationId="{948251B6-2715-FB43-6DCB-377DC42EDA77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7" creationId="{8729407E-8E86-561D-22B0-779F805FE5F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8" creationId="{B0B3030A-96CD-009C-B5A5-E447C8EEE5F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59" creationId="{3C08E168-7C74-A4E0-6798-32321C4B2709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0" creationId="{9929E6B1-E3E4-E558-F340-E1DDE07BDB4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1" creationId="{D3C6531B-A7D9-CA30-6D1D-92C31FCE9E20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2" creationId="{77FDCCAD-C144-3CD3-BFD5-1C9D71ECC1DA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3" creationId="{E594F0FA-0458-BCCE-31D8-435CFEC3A7E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4" creationId="{42216A26-329D-25B3-5DBB-D2C0C13FC975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5" creationId="{3213FCB9-3635-2986-8BE5-4CB14CA466F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6" creationId="{DC97DB4E-6582-A775-0E25-B64E88D3658C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7" creationId="{30CD7687-C751-CE9E-47E2-8B32494C5984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8" creationId="{823DBA0F-B560-0EFC-7CA2-DF23A15B2363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69" creationId="{FEA17941-4C1D-6328-55D7-AA1BFF7D317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0" creationId="{8F95689C-C699-A3C2-1AA1-289717EA7DC9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1" creationId="{67FCCD47-32E0-98B6-C3EE-669ABBAE5221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2" creationId="{78F1AF91-3BCC-0BCA-603F-C2FC9A6F0078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3" creationId="{F49C306A-DF8C-211D-BF21-109C5BFCF33C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4" creationId="{5379E681-AB52-B307-2D70-64CCF776059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5" creationId="{270D0C6A-7922-F347-CB6A-793059B4DED7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6" creationId="{33BB8780-8CD5-BEAF-6ACE-1524AA943C9F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7" creationId="{9281C481-4219-E8C5-B259-FEAA612E3225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8" creationId="{00903FC6-1E36-6F08-EFB6-91DF641D4BD5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79" creationId="{4112B173-DDF5-4820-1C8B-425D3FCD353A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0" creationId="{B8B4187D-8802-801F-B5CF-C21D839DC52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1" creationId="{084FC240-092B-08E1-46CB-F9A3BDB0B7A6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2" creationId="{1C6ECBCA-2CFD-A1E5-F832-FAA482838B7F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3" creationId="{9BDB305C-8E67-B990-7717-CCCB4C4181D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4" creationId="{6F7FB34C-D27B-D399-D0E1-E034A91DA21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5" creationId="{A13F8BD9-499B-4A07-1B3B-857A6B965E7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6" creationId="{1D502314-6B5B-B227-A4CB-183B40E7128C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7" creationId="{5E3A02A2-E922-1DF5-07FC-5934C562F482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8" creationId="{E6ED6730-D5B6-4241-219A-E7BD33843AE9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89" creationId="{122DC7A2-92E6-158E-7A60-52EF346B1538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0" creationId="{3FECE973-77CD-4025-9D19-64B833E85CB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1" creationId="{13A54E61-72AA-90F7-CC96-D5B23B7083A4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2" creationId="{D75A0784-1DC9-27B0-798D-1F1DB899DA4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3" creationId="{F50BE9AE-61AE-7A73-8AD5-23AFE43E4884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4" creationId="{6B450D67-1FFE-916D-774F-EFF4C0E168FB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5" creationId="{6A4AA04F-A8D4-DBD1-CFD4-237E9C342E56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6" creationId="{29288E99-4208-D8C6-07F4-DE1257721521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7" creationId="{B0209BAF-D848-32AC-245F-4F0F85DFF99C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8" creationId="{2F565F71-86F0-2B26-6053-FFB070B5F77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199" creationId="{FA4CCBEC-AA02-6DDE-8FCF-1A907B0D032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0" creationId="{E6F838F2-B916-9895-B0BA-A71C161885CD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1" creationId="{95F9EA40-15C4-1E69-B86B-19AEDD823A6E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2" creationId="{AE89CA94-4FE3-6F47-AD51-19D54673BFE7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3" creationId="{598E7347-CAC7-8E3E-1531-2E29C56702F5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4" creationId="{FD0BF939-425C-FA5D-DA2F-63CC630BE89C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5" creationId="{4E574939-73D6-DDE6-577D-B184517971E3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6" creationId="{D5BE2AA7-235A-A348-137E-407BC14D74D0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7" creationId="{0FDAEB72-97BC-C2A5-FD4B-339CD591D638}"/>
          </ac:spMkLst>
        </pc:spChg>
        <pc:spChg chg="mod">
          <ac:chgData name="Amal R Babu" userId="3a292d0a-112b-4bc3-bf38-7771656893d2" providerId="ADAL" clId="{5371B47B-C629-4460-8CC1-7D8C0EFA766E}" dt="2022-10-04T08:17:24.237" v="61" actId="164"/>
          <ac:spMkLst>
            <pc:docMk/>
            <pc:sldMk cId="4145595304" sldId="256"/>
            <ac:spMk id="1208" creationId="{EBFA5353-3599-2188-D987-D0155659F14A}"/>
          </ac:spMkLst>
        </pc:spChg>
        <pc:grpChg chg="del mod">
          <ac:chgData name="Amal R Babu" userId="3a292d0a-112b-4bc3-bf38-7771656893d2" providerId="ADAL" clId="{5371B47B-C629-4460-8CC1-7D8C0EFA766E}" dt="2022-10-04T08:09:56.130" v="7" actId="27803"/>
          <ac:grpSpMkLst>
            <pc:docMk/>
            <pc:sldMk cId="4145595304" sldId="256"/>
            <ac:grpSpMk id="10" creationId="{4DF0403E-E870-C4F5-B0A4-BD6EDEA3E7E1}"/>
          </ac:grpSpMkLst>
        </pc:grpChg>
        <pc:grpChg chg="add del mod">
          <ac:chgData name="Amal R Babu" userId="3a292d0a-112b-4bc3-bf38-7771656893d2" providerId="ADAL" clId="{5371B47B-C629-4460-8CC1-7D8C0EFA766E}" dt="2022-10-04T08:13:56.972" v="35" actId="478"/>
          <ac:grpSpMkLst>
            <pc:docMk/>
            <pc:sldMk cId="4145595304" sldId="256"/>
            <ac:grpSpMk id="1028" creationId="{FC49105F-0862-E4DE-AC99-7A24C47A1D0D}"/>
          </ac:grpSpMkLst>
        </pc:grpChg>
        <pc:grpChg chg="del mod">
          <ac:chgData name="Amal R Babu" userId="3a292d0a-112b-4bc3-bf38-7771656893d2" providerId="ADAL" clId="{5371B47B-C629-4460-8CC1-7D8C0EFA766E}" dt="2022-10-04T08:14:01.919" v="37" actId="27803"/>
          <ac:grpSpMkLst>
            <pc:docMk/>
            <pc:sldMk cId="4145595304" sldId="256"/>
            <ac:grpSpMk id="1032" creationId="{A78F74A4-B421-3A74-4FCF-88C45D7B7871}"/>
          </ac:grpSpMkLst>
        </pc:grpChg>
        <pc:grpChg chg="add del mod">
          <ac:chgData name="Amal R Babu" userId="3a292d0a-112b-4bc3-bf38-7771656893d2" providerId="ADAL" clId="{5371B47B-C629-4460-8CC1-7D8C0EFA766E}" dt="2022-10-04T08:14:38.714" v="41" actId="478"/>
          <ac:grpSpMkLst>
            <pc:docMk/>
            <pc:sldMk cId="4145595304" sldId="256"/>
            <ac:grpSpMk id="1089" creationId="{C4E647B4-08FD-FBCD-F598-63F7B5729404}"/>
          </ac:grpSpMkLst>
        </pc:grpChg>
        <pc:grpChg chg="del mod">
          <ac:chgData name="Amal R Babu" userId="3a292d0a-112b-4bc3-bf38-7771656893d2" providerId="ADAL" clId="{5371B47B-C629-4460-8CC1-7D8C0EFA766E}" dt="2022-10-04T08:14:41.482" v="43" actId="27803"/>
          <ac:grpSpMkLst>
            <pc:docMk/>
            <pc:sldMk cId="4145595304" sldId="256"/>
            <ac:grpSpMk id="1092" creationId="{8448DF10-5072-9FC5-1681-A78C00456C0D}"/>
          </ac:grpSpMkLst>
        </pc:grpChg>
        <pc:grpChg chg="add del mod">
          <ac:chgData name="Amal R Babu" userId="3a292d0a-112b-4bc3-bf38-7771656893d2" providerId="ADAL" clId="{5371B47B-C629-4460-8CC1-7D8C0EFA766E}" dt="2022-10-04T08:17:20.340" v="58" actId="478"/>
          <ac:grpSpMkLst>
            <pc:docMk/>
            <pc:sldMk cId="4145595304" sldId="256"/>
            <ac:grpSpMk id="1149" creationId="{ACF44A1B-1216-C21F-C3DF-70E07A4BCC1D}"/>
          </ac:grpSpMkLst>
        </pc:grpChg>
        <pc:grpChg chg="del mod">
          <ac:chgData name="Amal R Babu" userId="3a292d0a-112b-4bc3-bf38-7771656893d2" providerId="ADAL" clId="{5371B47B-C629-4460-8CC1-7D8C0EFA766E}" dt="2022-10-04T08:17:23.354" v="60" actId="27803"/>
          <ac:grpSpMkLst>
            <pc:docMk/>
            <pc:sldMk cId="4145595304" sldId="256"/>
            <ac:grpSpMk id="1152" creationId="{D91F9C08-38E6-4555-B317-CE528BB2463A}"/>
          </ac:grpSpMkLst>
        </pc:grpChg>
        <pc:grpChg chg="add del mod">
          <ac:chgData name="Amal R Babu" userId="3a292d0a-112b-4bc3-bf38-7771656893d2" providerId="ADAL" clId="{5371B47B-C629-4460-8CC1-7D8C0EFA766E}" dt="2022-10-04T08:30:52.343" v="98" actId="478"/>
          <ac:grpSpMkLst>
            <pc:docMk/>
            <pc:sldMk cId="4145595304" sldId="256"/>
            <ac:grpSpMk id="1209" creationId="{BD7BE746-ED5A-A7DD-711A-221A095FA9B4}"/>
          </ac:grpSpMkLst>
        </pc:grpChg>
        <pc:picChg chg="add del">
          <ac:chgData name="Amal R Babu" userId="3a292d0a-112b-4bc3-bf38-7771656893d2" providerId="ADAL" clId="{5371B47B-C629-4460-8CC1-7D8C0EFA766E}" dt="2022-10-04T08:09:56.130" v="7" actId="27803"/>
          <ac:picMkLst>
            <pc:docMk/>
            <pc:sldMk cId="4145595304" sldId="256"/>
            <ac:picMk id="9" creationId="{1859BEB4-038A-FE5B-FCB3-64113E193D8A}"/>
          </ac:picMkLst>
        </pc:picChg>
        <pc:picChg chg="add del">
          <ac:chgData name="Amal R Babu" userId="3a292d0a-112b-4bc3-bf38-7771656893d2" providerId="ADAL" clId="{5371B47B-C629-4460-8CC1-7D8C0EFA766E}" dt="2022-10-04T08:09:48.458" v="5" actId="478"/>
          <ac:picMkLst>
            <pc:docMk/>
            <pc:sldMk cId="4145595304" sldId="256"/>
            <ac:picMk id="1030" creationId="{87B832EC-C5BB-E81E-4BE5-92C866C344C0}"/>
          </ac:picMkLst>
        </pc:picChg>
        <pc:picChg chg="add del">
          <ac:chgData name="Amal R Babu" userId="3a292d0a-112b-4bc3-bf38-7771656893d2" providerId="ADAL" clId="{5371B47B-C629-4460-8CC1-7D8C0EFA766E}" dt="2022-10-04T08:14:01.919" v="37" actId="27803"/>
          <ac:picMkLst>
            <pc:docMk/>
            <pc:sldMk cId="4145595304" sldId="256"/>
            <ac:picMk id="1031" creationId="{2320A456-8F0F-89F2-46A5-D6869E71D051}"/>
          </ac:picMkLst>
        </pc:picChg>
        <pc:picChg chg="add del">
          <ac:chgData name="Amal R Babu" userId="3a292d0a-112b-4bc3-bf38-7771656893d2" providerId="ADAL" clId="{5371B47B-C629-4460-8CC1-7D8C0EFA766E}" dt="2022-10-04T08:14:41.482" v="43" actId="27803"/>
          <ac:picMkLst>
            <pc:docMk/>
            <pc:sldMk cId="4145595304" sldId="256"/>
            <ac:picMk id="1091" creationId="{11B7E9DF-A968-DD53-89D8-98470C3A46E1}"/>
          </ac:picMkLst>
        </pc:picChg>
        <pc:picChg chg="add del">
          <ac:chgData name="Amal R Babu" userId="3a292d0a-112b-4bc3-bf38-7771656893d2" providerId="ADAL" clId="{5371B47B-C629-4460-8CC1-7D8C0EFA766E}" dt="2022-10-04T08:17:23.354" v="60" actId="27803"/>
          <ac:picMkLst>
            <pc:docMk/>
            <pc:sldMk cId="4145595304" sldId="256"/>
            <ac:picMk id="1151" creationId="{A8427343-70AD-F8A6-DEF6-B1877E784BA1}"/>
          </ac:picMkLst>
        </pc:picChg>
        <pc:picChg chg="add del">
          <ac:chgData name="Amal R Babu" userId="3a292d0a-112b-4bc3-bf38-7771656893d2" providerId="ADAL" clId="{5371B47B-C629-4460-8CC1-7D8C0EFA766E}" dt="2022-10-04T08:21:37.715" v="71" actId="22"/>
          <ac:picMkLst>
            <pc:docMk/>
            <pc:sldMk cId="4145595304" sldId="256"/>
            <ac:picMk id="1211" creationId="{03464F6B-5947-E965-5189-3136293D3D92}"/>
          </ac:picMkLst>
        </pc:picChg>
        <pc:picChg chg="add del mod">
          <ac:chgData name="Amal R Babu" userId="3a292d0a-112b-4bc3-bf38-7771656893d2" providerId="ADAL" clId="{5371B47B-C629-4460-8CC1-7D8C0EFA766E}" dt="2022-10-04T08:30:52.343" v="98" actId="478"/>
          <ac:picMkLst>
            <pc:docMk/>
            <pc:sldMk cId="4145595304" sldId="256"/>
            <ac:picMk id="1213" creationId="{92F06FFF-07E7-A5A3-6EEB-D7526C988744}"/>
          </ac:picMkLst>
        </pc:picChg>
        <pc:picChg chg="add del mod">
          <ac:chgData name="Amal R Babu" userId="3a292d0a-112b-4bc3-bf38-7771656893d2" providerId="ADAL" clId="{5371B47B-C629-4460-8CC1-7D8C0EFA766E}" dt="2022-10-04T08:32:19.308" v="105" actId="478"/>
          <ac:picMkLst>
            <pc:docMk/>
            <pc:sldMk cId="4145595304" sldId="256"/>
            <ac:picMk id="1215" creationId="{823EE7EB-BEB5-DAA5-3A10-799A54672452}"/>
          </ac:picMkLst>
        </pc:picChg>
        <pc:picChg chg="add del">
          <ac:chgData name="Amal R Babu" userId="3a292d0a-112b-4bc3-bf38-7771656893d2" providerId="ADAL" clId="{5371B47B-C629-4460-8CC1-7D8C0EFA766E}" dt="2022-10-04T08:32:33.332" v="107" actId="478"/>
          <ac:picMkLst>
            <pc:docMk/>
            <pc:sldMk cId="4145595304" sldId="256"/>
            <ac:picMk id="1217" creationId="{4C2F241E-B13E-E6DF-EE1F-5405DF8BD675}"/>
          </ac:picMkLst>
        </pc:picChg>
        <pc:picChg chg="add mod">
          <ac:chgData name="Amal R Babu" userId="3a292d0a-112b-4bc3-bf38-7771656893d2" providerId="ADAL" clId="{5371B47B-C629-4460-8CC1-7D8C0EFA766E}" dt="2022-10-04T09:29:53.540" v="221" actId="34136"/>
          <ac:picMkLst>
            <pc:docMk/>
            <pc:sldMk cId="4145595304" sldId="256"/>
            <ac:picMk id="1219" creationId="{C27836F3-C642-564E-83DE-40F7A61C985B}"/>
          </ac:picMkLst>
        </pc:picChg>
        <pc:picChg chg="add del mod">
          <ac:chgData name="Amal R Babu" userId="3a292d0a-112b-4bc3-bf38-7771656893d2" providerId="ADAL" clId="{5371B47B-C629-4460-8CC1-7D8C0EFA766E}" dt="2022-10-04T09:07:01.705" v="157" actId="478"/>
          <ac:picMkLst>
            <pc:docMk/>
            <pc:sldMk cId="4145595304" sldId="256"/>
            <ac:picMk id="1221" creationId="{59847F07-5EB4-F6A6-E56C-2FDBA7C02F9D}"/>
          </ac:picMkLst>
        </pc:picChg>
        <pc:picChg chg="add mod">
          <ac:chgData name="Amal R Babu" userId="3a292d0a-112b-4bc3-bf38-7771656893d2" providerId="ADAL" clId="{5371B47B-C629-4460-8CC1-7D8C0EFA766E}" dt="2022-10-04T09:09:00.323" v="165" actId="1076"/>
          <ac:picMkLst>
            <pc:docMk/>
            <pc:sldMk cId="4145595304" sldId="256"/>
            <ac:picMk id="1222" creationId="{4F0F59AA-DAC7-8BD2-B3B1-FCA914421AFD}"/>
          </ac:picMkLst>
        </pc:picChg>
        <pc:picChg chg="add del mod">
          <ac:chgData name="Amal R Babu" userId="3a292d0a-112b-4bc3-bf38-7771656893d2" providerId="ADAL" clId="{5371B47B-C629-4460-8CC1-7D8C0EFA766E}" dt="2022-10-04T09:20:45.534" v="187" actId="478"/>
          <ac:picMkLst>
            <pc:docMk/>
            <pc:sldMk cId="4145595304" sldId="256"/>
            <ac:picMk id="1224" creationId="{495057B9-FB08-1E6C-2C26-0C01AA791B5C}"/>
          </ac:picMkLst>
        </pc:picChg>
        <pc:picChg chg="add mod">
          <ac:chgData name="Amal R Babu" userId="3a292d0a-112b-4bc3-bf38-7771656893d2" providerId="ADAL" clId="{5371B47B-C629-4460-8CC1-7D8C0EFA766E}" dt="2022-10-04T09:22:51.467" v="201" actId="12789"/>
          <ac:picMkLst>
            <pc:docMk/>
            <pc:sldMk cId="4145595304" sldId="256"/>
            <ac:picMk id="1226" creationId="{641CECE2-714F-9E3C-F88C-AFB25B26CC57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24.708" v="1232"/>
        <pc:sldMkLst>
          <pc:docMk/>
          <pc:sldMk cId="149982104" sldId="257"/>
        </pc:sldMkLst>
        <pc:spChg chg="add mod">
          <ac:chgData name="Amal R Babu" userId="3a292d0a-112b-4bc3-bf38-7771656893d2" providerId="ADAL" clId="{5371B47B-C629-4460-8CC1-7D8C0EFA766E}" dt="2022-10-04T10:02:03.194" v="358" actId="164"/>
          <ac:spMkLst>
            <pc:docMk/>
            <pc:sldMk cId="149982104" sldId="257"/>
            <ac:spMk id="2" creationId="{30FA25C8-D660-AB68-1A13-2AD82C9DDDF8}"/>
          </ac:spMkLst>
        </pc:spChg>
        <pc:spChg chg="add mod">
          <ac:chgData name="Amal R Babu" userId="3a292d0a-112b-4bc3-bf38-7771656893d2" providerId="ADAL" clId="{5371B47B-C629-4460-8CC1-7D8C0EFA766E}" dt="2022-10-04T10:02:03.194" v="358" actId="164"/>
          <ac:spMkLst>
            <pc:docMk/>
            <pc:sldMk cId="149982104" sldId="257"/>
            <ac:spMk id="5" creationId="{019E9F06-9274-5D57-C09C-9E5026BAB376}"/>
          </ac:spMkLst>
        </pc:spChg>
        <pc:spChg chg="add mod">
          <ac:chgData name="Amal R Babu" userId="3a292d0a-112b-4bc3-bf38-7771656893d2" providerId="ADAL" clId="{5371B47B-C629-4460-8CC1-7D8C0EFA766E}" dt="2022-10-04T10:02:03.194" v="358" actId="164"/>
          <ac:spMkLst>
            <pc:docMk/>
            <pc:sldMk cId="149982104" sldId="257"/>
            <ac:spMk id="7" creationId="{0F8ABCA7-7D9F-023E-E822-8576A90264C2}"/>
          </ac:spMkLst>
        </pc:spChg>
        <pc:spChg chg="add mod">
          <ac:chgData name="Amal R Babu" userId="3a292d0a-112b-4bc3-bf38-7771656893d2" providerId="ADAL" clId="{5371B47B-C629-4460-8CC1-7D8C0EFA766E}" dt="2022-10-04T10:02:03.194" v="358" actId="164"/>
          <ac:spMkLst>
            <pc:docMk/>
            <pc:sldMk cId="149982104" sldId="257"/>
            <ac:spMk id="8" creationId="{7E57596F-5B60-84B0-E640-C5C4E6C4F511}"/>
          </ac:spMkLst>
        </pc:spChg>
        <pc:spChg chg="add mod">
          <ac:chgData name="Amal R Babu" userId="3a292d0a-112b-4bc3-bf38-7771656893d2" providerId="ADAL" clId="{5371B47B-C629-4460-8CC1-7D8C0EFA766E}" dt="2022-10-04T10:02:03.194" v="358" actId="164"/>
          <ac:spMkLst>
            <pc:docMk/>
            <pc:sldMk cId="149982104" sldId="257"/>
            <ac:spMk id="9" creationId="{CB436433-1234-D4E4-5B33-271F2F9F0574}"/>
          </ac:spMkLst>
        </pc:spChg>
        <pc:spChg chg="del mod topLvl">
          <ac:chgData name="Amal R Babu" userId="3a292d0a-112b-4bc3-bf38-7771656893d2" providerId="ADAL" clId="{5371B47B-C629-4460-8CC1-7D8C0EFA766E}" dt="2022-10-04T10:02:56.858" v="367" actId="478"/>
          <ac:spMkLst>
            <pc:docMk/>
            <pc:sldMk cId="149982104" sldId="257"/>
            <ac:spMk id="12" creationId="{7BAC83E3-C254-927D-BCA1-3C805ED5DA9B}"/>
          </ac:spMkLst>
        </pc:spChg>
        <pc:spChg chg="del mod">
          <ac:chgData name="Amal R Babu" userId="3a292d0a-112b-4bc3-bf38-7771656893d2" providerId="ADAL" clId="{5371B47B-C629-4460-8CC1-7D8C0EFA766E}" dt="2022-10-04T10:02:53.970" v="366" actId="478"/>
          <ac:spMkLst>
            <pc:docMk/>
            <pc:sldMk cId="149982104" sldId="257"/>
            <ac:spMk id="13" creationId="{2D8820BF-4732-52DB-D985-E7818E193AD7}"/>
          </ac:spMkLst>
        </pc:spChg>
        <pc:spChg chg="del mod">
          <ac:chgData name="Amal R Babu" userId="3a292d0a-112b-4bc3-bf38-7771656893d2" providerId="ADAL" clId="{5371B47B-C629-4460-8CC1-7D8C0EFA766E}" dt="2022-10-04T10:02:53.970" v="366" actId="478"/>
          <ac:spMkLst>
            <pc:docMk/>
            <pc:sldMk cId="149982104" sldId="257"/>
            <ac:spMk id="14" creationId="{D42A9DF1-4173-5CA5-314A-FB4A8B531B9F}"/>
          </ac:spMkLst>
        </pc:spChg>
        <pc:spChg chg="del mod">
          <ac:chgData name="Amal R Babu" userId="3a292d0a-112b-4bc3-bf38-7771656893d2" providerId="ADAL" clId="{5371B47B-C629-4460-8CC1-7D8C0EFA766E}" dt="2022-10-04T10:02:53.970" v="366" actId="478"/>
          <ac:spMkLst>
            <pc:docMk/>
            <pc:sldMk cId="149982104" sldId="257"/>
            <ac:spMk id="15" creationId="{AE479850-A6C9-AFFB-9736-60ED0170A158}"/>
          </ac:spMkLst>
        </pc:spChg>
        <pc:spChg chg="mod ord topLvl">
          <ac:chgData name="Amal R Babu" userId="3a292d0a-112b-4bc3-bf38-7771656893d2" providerId="ADAL" clId="{5371B47B-C629-4460-8CC1-7D8C0EFA766E}" dt="2022-10-04T10:23:47.347" v="469" actId="14838"/>
          <ac:spMkLst>
            <pc:docMk/>
            <pc:sldMk cId="149982104" sldId="257"/>
            <ac:spMk id="16" creationId="{DA80EDAD-37D2-6DA4-01DC-AA84FFD0B2C7}"/>
          </ac:spMkLst>
        </pc:spChg>
        <pc:spChg chg="mod">
          <ac:chgData name="Amal R Babu" userId="3a292d0a-112b-4bc3-bf38-7771656893d2" providerId="ADAL" clId="{5371B47B-C629-4460-8CC1-7D8C0EFA766E}" dt="2022-10-06T05:26:31.865" v="1194" actId="14100"/>
          <ac:spMkLst>
            <pc:docMk/>
            <pc:sldMk cId="149982104" sldId="257"/>
            <ac:spMk id="19" creationId="{89E7E9BA-0E7B-5BBA-03AF-75BA2239C226}"/>
          </ac:spMkLst>
        </pc:spChg>
        <pc:grpChg chg="add mod ord">
          <ac:chgData name="Amal R Babu" userId="3a292d0a-112b-4bc3-bf38-7771656893d2" providerId="ADAL" clId="{5371B47B-C629-4460-8CC1-7D8C0EFA766E}" dt="2022-10-04T10:02:24.657" v="363" actId="1076"/>
          <ac:grpSpMkLst>
            <pc:docMk/>
            <pc:sldMk cId="149982104" sldId="257"/>
            <ac:grpSpMk id="10" creationId="{1598D202-26B1-31A0-23AD-EE36969D1D4D}"/>
          </ac:grpSpMkLst>
        </pc:grpChg>
        <pc:grpChg chg="add del mod">
          <ac:chgData name="Amal R Babu" userId="3a292d0a-112b-4bc3-bf38-7771656893d2" providerId="ADAL" clId="{5371B47B-C629-4460-8CC1-7D8C0EFA766E}" dt="2022-10-04T10:02:56.858" v="367" actId="478"/>
          <ac:grpSpMkLst>
            <pc:docMk/>
            <pc:sldMk cId="149982104" sldId="257"/>
            <ac:grpSpMk id="11" creationId="{516851A1-B8D7-8E30-B9FA-EA1148E17958}"/>
          </ac:grpSpMkLst>
        </pc:grpChg>
        <pc:picChg chg="add del mod">
          <ac:chgData name="Amal R Babu" userId="3a292d0a-112b-4bc3-bf38-7771656893d2" providerId="ADAL" clId="{5371B47B-C629-4460-8CC1-7D8C0EFA766E}" dt="2022-10-04T10:26:28.764" v="473" actId="478"/>
          <ac:picMkLst>
            <pc:docMk/>
            <pc:sldMk cId="149982104" sldId="257"/>
            <ac:picMk id="3" creationId="{C934CAEE-625C-2B64-E31F-9DA797926696}"/>
          </ac:picMkLst>
        </pc:picChg>
        <pc:picChg chg="add del">
          <ac:chgData name="Amal R Babu" userId="3a292d0a-112b-4bc3-bf38-7771656893d2" providerId="ADAL" clId="{5371B47B-C629-4460-8CC1-7D8C0EFA766E}" dt="2022-10-04T10:19:43.411" v="403" actId="27803"/>
          <ac:picMkLst>
            <pc:docMk/>
            <pc:sldMk cId="149982104" sldId="257"/>
            <ac:picMk id="18" creationId="{89E7E9BA-0E7B-5BBA-03AF-75BA2239C226}"/>
          </ac:picMkLst>
        </pc:picChg>
        <pc:picChg chg="add del mod">
          <ac:chgData name="Amal R Babu" userId="3a292d0a-112b-4bc3-bf38-7771656893d2" providerId="ADAL" clId="{5371B47B-C629-4460-8CC1-7D8C0EFA766E}" dt="2022-10-04T11:27:12.923" v="595" actId="478"/>
          <ac:picMkLst>
            <pc:docMk/>
            <pc:sldMk cId="149982104" sldId="257"/>
            <ac:picMk id="20" creationId="{96E8CF52-A3B0-6BB0-B3FF-47D3D1E1B749}"/>
          </ac:picMkLst>
        </pc:picChg>
        <pc:picChg chg="add del mod ord">
          <ac:chgData name="Amal R Babu" userId="3a292d0a-112b-4bc3-bf38-7771656893d2" providerId="ADAL" clId="{5371B47B-C629-4460-8CC1-7D8C0EFA766E}" dt="2022-10-06T05:29:04.752" v="1202" actId="21"/>
          <ac:picMkLst>
            <pc:docMk/>
            <pc:sldMk cId="149982104" sldId="257"/>
            <ac:picMk id="1226" creationId="{641CECE2-714F-9E3C-F88C-AFB25B26CC57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24.708" v="1232"/>
        <pc:sldMkLst>
          <pc:docMk/>
          <pc:sldMk cId="1137719767" sldId="258"/>
        </pc:sldMkLst>
        <pc:spChg chg="add del mod">
          <ac:chgData name="Amal R Babu" userId="3a292d0a-112b-4bc3-bf38-7771656893d2" providerId="ADAL" clId="{5371B47B-C629-4460-8CC1-7D8C0EFA766E}" dt="2022-10-06T05:31:24.846" v="1212" actId="21"/>
          <ac:spMkLst>
            <pc:docMk/>
            <pc:sldMk cId="1137719767" sldId="258"/>
            <ac:spMk id="6" creationId="{A65976C2-DE1B-76EF-0D5F-E98E2FEF3D94}"/>
          </ac:spMkLst>
        </pc:spChg>
        <pc:spChg chg="mod">
          <ac:chgData name="Amal R Babu" userId="3a292d0a-112b-4bc3-bf38-7771656893d2" providerId="ADAL" clId="{5371B47B-C629-4460-8CC1-7D8C0EFA766E}" dt="2022-10-04T10:29:06.564" v="510" actId="12788"/>
          <ac:spMkLst>
            <pc:docMk/>
            <pc:sldMk cId="1137719767" sldId="258"/>
            <ac:spMk id="16" creationId="{DA80EDAD-37D2-6DA4-01DC-AA84FFD0B2C7}"/>
          </ac:spMkLst>
        </pc:spChg>
        <pc:spChg chg="add del mod">
          <ac:chgData name="Amal R Babu" userId="3a292d0a-112b-4bc3-bf38-7771656893d2" providerId="ADAL" clId="{5371B47B-C629-4460-8CC1-7D8C0EFA766E}" dt="2022-10-04T11:46:39.022" v="781" actId="1076"/>
          <ac:spMkLst>
            <pc:docMk/>
            <pc:sldMk cId="1137719767" sldId="258"/>
            <ac:spMk id="19" creationId="{89E7E9BA-0E7B-5BBA-03AF-75BA2239C226}"/>
          </ac:spMkLst>
        </pc:spChg>
        <pc:grpChg chg="mod">
          <ac:chgData name="Amal R Babu" userId="3a292d0a-112b-4bc3-bf38-7771656893d2" providerId="ADAL" clId="{5371B47B-C629-4460-8CC1-7D8C0EFA766E}" dt="2022-10-04T10:29:06.564" v="510" actId="12788"/>
          <ac:grpSpMkLst>
            <pc:docMk/>
            <pc:sldMk cId="1137719767" sldId="258"/>
            <ac:grpSpMk id="10" creationId="{1598D202-26B1-31A0-23AD-EE36969D1D4D}"/>
          </ac:grpSpMkLst>
        </pc:grpChg>
        <pc:picChg chg="add mod">
          <ac:chgData name="Amal R Babu" userId="3a292d0a-112b-4bc3-bf38-7771656893d2" providerId="ADAL" clId="{5371B47B-C629-4460-8CC1-7D8C0EFA766E}" dt="2022-10-06T05:26:28.350" v="1192" actId="1076"/>
          <ac:picMkLst>
            <pc:docMk/>
            <pc:sldMk cId="1137719767" sldId="258"/>
            <ac:picMk id="4" creationId="{62B63C83-DD31-9ECA-4E14-5448DA5356DD}"/>
          </ac:picMkLst>
        </pc:picChg>
        <pc:picChg chg="mod">
          <ac:chgData name="Amal R Babu" userId="3a292d0a-112b-4bc3-bf38-7771656893d2" providerId="ADAL" clId="{5371B47B-C629-4460-8CC1-7D8C0EFA766E}" dt="2022-10-04T10:36:45.076" v="584" actId="1076"/>
          <ac:picMkLst>
            <pc:docMk/>
            <pc:sldMk cId="1137719767" sldId="258"/>
            <ac:picMk id="1222" creationId="{4F0F59AA-DAC7-8BD2-B3B1-FCA914421AFD}"/>
          </ac:picMkLst>
        </pc:picChg>
        <pc:picChg chg="del">
          <ac:chgData name="Amal R Babu" userId="3a292d0a-112b-4bc3-bf38-7771656893d2" providerId="ADAL" clId="{5371B47B-C629-4460-8CC1-7D8C0EFA766E}" dt="2022-10-04T10:26:34.512" v="475" actId="478"/>
          <ac:picMkLst>
            <pc:docMk/>
            <pc:sldMk cId="1137719767" sldId="258"/>
            <ac:picMk id="1226" creationId="{641CECE2-714F-9E3C-F88C-AFB25B26CC57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2017015726" sldId="259"/>
        </pc:sldMkLst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1" creationId="{9160F890-B2B8-12A9-5276-082F685D7244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2" creationId="{2F92FAB2-146B-895D-F04F-72E2A495BBA5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3" creationId="{C094566C-9570-60B9-B127-FF2CAC68B7D4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4" creationId="{41EEDD0F-65B6-5AEC-9C46-8AFCEDF4694F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5" creationId="{6021192F-E22A-5155-40CD-E54B23780268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7" creationId="{D5AC97FE-E879-0AB7-6202-CD6EB001EC45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18" creationId="{1AEF5524-EFCE-8D97-7A3E-8152174F5FD9}"/>
          </ac:spMkLst>
        </pc:spChg>
        <pc:spChg chg="del">
          <ac:chgData name="Amal R Babu" userId="3a292d0a-112b-4bc3-bf38-7771656893d2" providerId="ADAL" clId="{5371B47B-C629-4460-8CC1-7D8C0EFA766E}" dt="2022-10-04T11:38:29.143" v="625" actId="478"/>
          <ac:spMkLst>
            <pc:docMk/>
            <pc:sldMk cId="2017015726" sldId="259"/>
            <ac:spMk id="19" creationId="{89E7E9BA-0E7B-5BBA-03AF-75BA2239C226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20" creationId="{BA1D8E35-F204-488D-9A61-1BECF70C3975}"/>
          </ac:spMkLst>
        </pc:spChg>
        <pc:spChg chg="mod">
          <ac:chgData name="Amal R Babu" userId="3a292d0a-112b-4bc3-bf38-7771656893d2" providerId="ADAL" clId="{5371B47B-C629-4460-8CC1-7D8C0EFA766E}" dt="2022-10-04T11:43:32.799" v="733" actId="165"/>
          <ac:spMkLst>
            <pc:docMk/>
            <pc:sldMk cId="2017015726" sldId="259"/>
            <ac:spMk id="21" creationId="{91D96745-0740-D5AA-0B15-98F73B93F12C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4" creationId="{D26FAE50-926A-C81E-82BE-AF06ED58DD35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5" creationId="{1062F93A-66E7-11CA-AE33-B68AECC0BC02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6" creationId="{3CB70AFC-047B-CD4F-B09B-F0C831AABA97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7" creationId="{05EEA8B6-CE50-8E6B-A71B-F4EBE2D151E0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8" creationId="{74048D14-8AA5-2640-51E9-BBECB455B087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29" creationId="{B24A3E19-5A48-3381-2D80-1DF67142CEDB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30" creationId="{C44085C1-5791-3FCD-0818-B665F67E1383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31" creationId="{94F6F545-2999-9B8F-238E-F42A58C80603}"/>
          </ac:spMkLst>
        </pc:spChg>
        <pc:spChg chg="mod">
          <ac:chgData name="Amal R Babu" userId="3a292d0a-112b-4bc3-bf38-7771656893d2" providerId="ADAL" clId="{5371B47B-C629-4460-8CC1-7D8C0EFA766E}" dt="2022-10-04T11:43:47.170" v="735" actId="108"/>
          <ac:spMkLst>
            <pc:docMk/>
            <pc:sldMk cId="2017015726" sldId="259"/>
            <ac:spMk id="32" creationId="{FCBBF148-EF72-2A6B-EEA1-B75C14AD7409}"/>
          </ac:spMkLst>
        </pc:spChg>
        <pc:grpChg chg="del mod">
          <ac:chgData name="Amal R Babu" userId="3a292d0a-112b-4bc3-bf38-7771656893d2" providerId="ADAL" clId="{5371B47B-C629-4460-8CC1-7D8C0EFA766E}" dt="2022-10-04T11:37:02.003" v="610" actId="27803"/>
          <ac:grpSpMkLst>
            <pc:docMk/>
            <pc:sldMk cId="2017015726" sldId="259"/>
            <ac:grpSpMk id="6" creationId="{6CD5CAA4-C2F7-2993-0188-6177AEB324A4}"/>
          </ac:grpSpMkLst>
        </pc:grpChg>
        <pc:grpChg chg="add del mod topLvl">
          <ac:chgData name="Amal R Babu" userId="3a292d0a-112b-4bc3-bf38-7771656893d2" providerId="ADAL" clId="{5371B47B-C629-4460-8CC1-7D8C0EFA766E}" dt="2022-10-04T11:43:36.913" v="734" actId="478"/>
          <ac:grpSpMkLst>
            <pc:docMk/>
            <pc:sldMk cId="2017015726" sldId="259"/>
            <ac:grpSpMk id="22" creationId="{0CAC7CBD-B8B1-E116-D792-B4150CBCF043}"/>
          </ac:grpSpMkLst>
        </pc:grpChg>
        <pc:grpChg chg="add mod topLvl">
          <ac:chgData name="Amal R Babu" userId="3a292d0a-112b-4bc3-bf38-7771656893d2" providerId="ADAL" clId="{5371B47B-C629-4460-8CC1-7D8C0EFA766E}" dt="2022-10-04T11:43:32.799" v="733" actId="165"/>
          <ac:grpSpMkLst>
            <pc:docMk/>
            <pc:sldMk cId="2017015726" sldId="259"/>
            <ac:grpSpMk id="23" creationId="{4826D8BB-EF0B-057A-83EA-33E790264294}"/>
          </ac:grpSpMkLst>
        </pc:grpChg>
        <pc:grpChg chg="add del mod">
          <ac:chgData name="Amal R Babu" userId="3a292d0a-112b-4bc3-bf38-7771656893d2" providerId="ADAL" clId="{5371B47B-C629-4460-8CC1-7D8C0EFA766E}" dt="2022-10-04T11:39:39.644" v="674" actId="165"/>
          <ac:grpSpMkLst>
            <pc:docMk/>
            <pc:sldMk cId="2017015726" sldId="259"/>
            <ac:grpSpMk id="33" creationId="{ABC2C5CC-2F55-21B8-9560-7D142D3CF7A3}"/>
          </ac:grpSpMkLst>
        </pc:grpChg>
        <pc:grpChg chg="add del mod ord">
          <ac:chgData name="Amal R Babu" userId="3a292d0a-112b-4bc3-bf38-7771656893d2" providerId="ADAL" clId="{5371B47B-C629-4460-8CC1-7D8C0EFA766E}" dt="2022-10-04T11:43:32.799" v="733" actId="165"/>
          <ac:grpSpMkLst>
            <pc:docMk/>
            <pc:sldMk cId="2017015726" sldId="259"/>
            <ac:grpSpMk id="34" creationId="{46E25E05-0913-F019-3086-4CFAE14D485A}"/>
          </ac:grpSpMkLst>
        </pc:grpChg>
        <pc:picChg chg="add del mod">
          <ac:chgData name="Amal R Babu" userId="3a292d0a-112b-4bc3-bf38-7771656893d2" providerId="ADAL" clId="{5371B47B-C629-4460-8CC1-7D8C0EFA766E}" dt="2022-10-04T11:37:02.003" v="610" actId="27803"/>
          <ac:picMkLst>
            <pc:docMk/>
            <pc:sldMk cId="2017015726" sldId="259"/>
            <ac:picMk id="4" creationId="{AC916C21-9060-C09A-27F8-16E8CE78BD53}"/>
          </ac:picMkLst>
        </pc:picChg>
        <pc:picChg chg="mod">
          <ac:chgData name="Amal R Babu" userId="3a292d0a-112b-4bc3-bf38-7771656893d2" providerId="ADAL" clId="{5371B47B-C629-4460-8CC1-7D8C0EFA766E}" dt="2022-10-04T11:43:03.084" v="728" actId="1076"/>
          <ac:picMkLst>
            <pc:docMk/>
            <pc:sldMk cId="2017015726" sldId="259"/>
            <ac:picMk id="1219" creationId="{C27836F3-C642-564E-83DE-40F7A61C985B}"/>
          </ac:picMkLst>
        </pc:picChg>
        <pc:picChg chg="mod">
          <ac:chgData name="Amal R Babu" userId="3a292d0a-112b-4bc3-bf38-7771656893d2" providerId="ADAL" clId="{5371B47B-C629-4460-8CC1-7D8C0EFA766E}" dt="2022-10-04T11:40:00.527" v="684" actId="12789"/>
          <ac:picMkLst>
            <pc:docMk/>
            <pc:sldMk cId="2017015726" sldId="259"/>
            <ac:picMk id="1222" creationId="{4F0F59AA-DAC7-8BD2-B3B1-FCA914421AFD}"/>
          </ac:picMkLst>
        </pc:picChg>
        <pc:picChg chg="add del mod ord">
          <ac:chgData name="Amal R Babu" userId="3a292d0a-112b-4bc3-bf38-7771656893d2" providerId="ADAL" clId="{5371B47B-C629-4460-8CC1-7D8C0EFA766E}" dt="2022-10-06T05:29:44.382" v="1204" actId="21"/>
          <ac:picMkLst>
            <pc:docMk/>
            <pc:sldMk cId="2017015726" sldId="259"/>
            <ac:picMk id="1226" creationId="{641CECE2-714F-9E3C-F88C-AFB25B26CC57}"/>
          </ac:picMkLst>
        </pc:picChg>
      </pc:sldChg>
      <pc:sldChg chg="addSp delSp modSp add mod replI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3599451661" sldId="260"/>
        </pc:sldMkLst>
        <pc:spChg chg="add del">
          <ac:chgData name="Amal R Babu" userId="3a292d0a-112b-4bc3-bf38-7771656893d2" providerId="ADAL" clId="{5371B47B-C629-4460-8CC1-7D8C0EFA766E}" dt="2022-10-06T05:31:44.710" v="1214" actId="21"/>
          <ac:spMkLst>
            <pc:docMk/>
            <pc:sldMk cId="3599451661" sldId="260"/>
            <ac:spMk id="6" creationId="{A65976C2-DE1B-76EF-0D5F-E98E2FEF3D94}"/>
          </ac:spMkLst>
        </pc:spChg>
        <pc:spChg chg="del mod">
          <ac:chgData name="Amal R Babu" userId="3a292d0a-112b-4bc3-bf38-7771656893d2" providerId="ADAL" clId="{5371B47B-C629-4460-8CC1-7D8C0EFA766E}" dt="2022-10-04T11:41:59.126" v="705" actId="478"/>
          <ac:spMkLst>
            <pc:docMk/>
            <pc:sldMk cId="3599451661" sldId="260"/>
            <ac:spMk id="13" creationId="{323C36CC-F4B6-E210-C5FD-894C91FC242C}"/>
          </ac:spMkLst>
        </pc:spChg>
        <pc:spChg chg="del mod">
          <ac:chgData name="Amal R Babu" userId="3a292d0a-112b-4bc3-bf38-7771656893d2" providerId="ADAL" clId="{5371B47B-C629-4460-8CC1-7D8C0EFA766E}" dt="2022-10-04T11:41:59.126" v="705" actId="478"/>
          <ac:spMkLst>
            <pc:docMk/>
            <pc:sldMk cId="3599451661" sldId="260"/>
            <ac:spMk id="14" creationId="{D2FB9A06-FE93-A7B7-43E1-ECAD9C2A92F4}"/>
          </ac:spMkLst>
        </pc:spChg>
        <pc:spChg chg="del mod">
          <ac:chgData name="Amal R Babu" userId="3a292d0a-112b-4bc3-bf38-7771656893d2" providerId="ADAL" clId="{5371B47B-C629-4460-8CC1-7D8C0EFA766E}" dt="2022-10-04T11:41:59.126" v="705" actId="478"/>
          <ac:spMkLst>
            <pc:docMk/>
            <pc:sldMk cId="3599451661" sldId="260"/>
            <ac:spMk id="15" creationId="{EF03AADB-B920-F7D7-ECE2-B58FCADE4FD5}"/>
          </ac:spMkLst>
        </pc:spChg>
        <pc:spChg chg="mod">
          <ac:chgData name="Amal R Babu" userId="3a292d0a-112b-4bc3-bf38-7771656893d2" providerId="ADAL" clId="{5371B47B-C629-4460-8CC1-7D8C0EFA766E}" dt="2022-10-04T11:47:39.745" v="789" actId="20577"/>
          <ac:spMkLst>
            <pc:docMk/>
            <pc:sldMk cId="3599451661" sldId="260"/>
            <ac:spMk id="16" creationId="{DA80EDAD-37D2-6DA4-01DC-AA84FFD0B2C7}"/>
          </ac:spMkLst>
        </pc:spChg>
        <pc:spChg chg="del mod">
          <ac:chgData name="Amal R Babu" userId="3a292d0a-112b-4bc3-bf38-7771656893d2" providerId="ADAL" clId="{5371B47B-C629-4460-8CC1-7D8C0EFA766E}" dt="2022-10-04T11:41:59.126" v="705" actId="478"/>
          <ac:spMkLst>
            <pc:docMk/>
            <pc:sldMk cId="3599451661" sldId="260"/>
            <ac:spMk id="17" creationId="{66B31286-BAB4-5E47-9BFD-AB9CD944203F}"/>
          </ac:spMkLst>
        </pc:spChg>
        <pc:spChg chg="del mod">
          <ac:chgData name="Amal R Babu" userId="3a292d0a-112b-4bc3-bf38-7771656893d2" providerId="ADAL" clId="{5371B47B-C629-4460-8CC1-7D8C0EFA766E}" dt="2022-10-04T11:42:03.432" v="707" actId="478"/>
          <ac:spMkLst>
            <pc:docMk/>
            <pc:sldMk cId="3599451661" sldId="260"/>
            <ac:spMk id="18" creationId="{9BFD89CB-65BC-6E01-4D95-581E8B492643}"/>
          </ac:spMkLst>
        </pc:spChg>
        <pc:spChg chg="del">
          <ac:chgData name="Amal R Babu" userId="3a292d0a-112b-4bc3-bf38-7771656893d2" providerId="ADAL" clId="{5371B47B-C629-4460-8CC1-7D8C0EFA766E}" dt="2022-10-04T11:40:59.853" v="687" actId="478"/>
          <ac:spMkLst>
            <pc:docMk/>
            <pc:sldMk cId="3599451661" sldId="260"/>
            <ac:spMk id="19" creationId="{89E7E9BA-0E7B-5BBA-03AF-75BA2239C226}"/>
          </ac:spMkLst>
        </pc:spChg>
        <pc:spChg chg="del mod">
          <ac:chgData name="Amal R Babu" userId="3a292d0a-112b-4bc3-bf38-7771656893d2" providerId="ADAL" clId="{5371B47B-C629-4460-8CC1-7D8C0EFA766E}" dt="2022-10-04T11:41:59.126" v="705" actId="478"/>
          <ac:spMkLst>
            <pc:docMk/>
            <pc:sldMk cId="3599451661" sldId="260"/>
            <ac:spMk id="20" creationId="{93A3551A-D69E-AB1C-3785-1354B23FF29F}"/>
          </ac:spMkLst>
        </pc:spChg>
        <pc:spChg chg="del mod">
          <ac:chgData name="Amal R Babu" userId="3a292d0a-112b-4bc3-bf38-7771656893d2" providerId="ADAL" clId="{5371B47B-C629-4460-8CC1-7D8C0EFA766E}" dt="2022-10-04T11:42:05.991" v="708" actId="478"/>
          <ac:spMkLst>
            <pc:docMk/>
            <pc:sldMk cId="3599451661" sldId="260"/>
            <ac:spMk id="21" creationId="{55EE375A-8DD8-8904-1518-A365286DBEB2}"/>
          </ac:spMkLst>
        </pc:spChg>
        <pc:spChg chg="del mod">
          <ac:chgData name="Amal R Babu" userId="3a292d0a-112b-4bc3-bf38-7771656893d2" providerId="ADAL" clId="{5371B47B-C629-4460-8CC1-7D8C0EFA766E}" dt="2022-10-04T11:42:07.772" v="709" actId="478"/>
          <ac:spMkLst>
            <pc:docMk/>
            <pc:sldMk cId="3599451661" sldId="260"/>
            <ac:spMk id="22" creationId="{8343B5EE-C51A-5D89-1B14-6D8A3B7510EB}"/>
          </ac:spMkLst>
        </pc:spChg>
        <pc:spChg chg="del mod topLvl">
          <ac:chgData name="Amal R Babu" userId="3a292d0a-112b-4bc3-bf38-7771656893d2" providerId="ADAL" clId="{5371B47B-C629-4460-8CC1-7D8C0EFA766E}" dt="2022-10-04T11:42:10.770" v="710" actId="478"/>
          <ac:spMkLst>
            <pc:docMk/>
            <pc:sldMk cId="3599451661" sldId="260"/>
            <ac:spMk id="23" creationId="{63F77CB3-EFAA-A299-0438-A831D89F4967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4" creationId="{FC0CFFD1-9D77-590B-C0FD-E84CAB00169E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5" creationId="{5CC6CBD3-F0DD-DA31-C116-1C1982FC766A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6" creationId="{BD803B93-F692-6FB8-95CB-4DAD537F4534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7" creationId="{85675982-05A1-B7FA-63A4-7A21F7C16369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8" creationId="{E3C93997-795B-10B2-B7A5-561A19D1C3EB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29" creationId="{9D75A2CA-5D96-F9EE-96A4-74311D81B73A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30" creationId="{CD2BA198-7416-39F5-D6A6-173A6CA5DA00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31" creationId="{F64E79D6-87B6-C92B-559F-8CB5DF0F7747}"/>
          </ac:spMkLst>
        </pc:spChg>
        <pc:spChg chg="mod">
          <ac:chgData name="Amal R Babu" userId="3a292d0a-112b-4bc3-bf38-7771656893d2" providerId="ADAL" clId="{5371B47B-C629-4460-8CC1-7D8C0EFA766E}" dt="2022-10-04T11:40:50.220" v="686"/>
          <ac:spMkLst>
            <pc:docMk/>
            <pc:sldMk cId="3599451661" sldId="260"/>
            <ac:spMk id="32" creationId="{6E296B6E-819D-F82B-5868-3A2D33E1F9C7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36" creationId="{5F3011DD-E906-A8BE-5CE8-9BE75C2A67B8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37" creationId="{EFA02B49-F0C2-9217-A550-B1ABC306A421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38" creationId="{F59BA6E4-A9F4-C50A-9BA4-8E6ACB1CDF5F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39" creationId="{B274CD71-5A0A-E80F-D7D3-D05843712A05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40" creationId="{C194FD9E-D503-08A1-5749-43397476F528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41" creationId="{46A5467A-D76B-5339-67A4-CBB7511CC054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42" creationId="{53256F29-BA38-FF8E-AFDB-8F4D4D75FF31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43" creationId="{D956100A-0EB3-03FE-45EB-324201A61CE3}"/>
          </ac:spMkLst>
        </pc:spChg>
        <pc:spChg chg="mod">
          <ac:chgData name="Amal R Babu" userId="3a292d0a-112b-4bc3-bf38-7771656893d2" providerId="ADAL" clId="{5371B47B-C629-4460-8CC1-7D8C0EFA766E}" dt="2022-10-04T11:45:54.298" v="775"/>
          <ac:spMkLst>
            <pc:docMk/>
            <pc:sldMk cId="3599451661" sldId="260"/>
            <ac:spMk id="44" creationId="{B89B1A96-F2B1-4235-D055-B0C82A96E990}"/>
          </ac:spMkLst>
        </pc:spChg>
        <pc:grpChg chg="add del mod">
          <ac:chgData name="Amal R Babu" userId="3a292d0a-112b-4bc3-bf38-7771656893d2" providerId="ADAL" clId="{5371B47B-C629-4460-8CC1-7D8C0EFA766E}" dt="2022-10-04T11:42:10.770" v="710" actId="478"/>
          <ac:grpSpMkLst>
            <pc:docMk/>
            <pc:sldMk cId="3599451661" sldId="260"/>
            <ac:grpSpMk id="3" creationId="{BCA2C8BA-9101-92CD-12FD-65BE6E87B298}"/>
          </ac:grpSpMkLst>
        </pc:grpChg>
        <pc:grpChg chg="del mod topLvl">
          <ac:chgData name="Amal R Babu" userId="3a292d0a-112b-4bc3-bf38-7771656893d2" providerId="ADAL" clId="{5371B47B-C629-4460-8CC1-7D8C0EFA766E}" dt="2022-10-04T11:45:53.915" v="774" actId="478"/>
          <ac:grpSpMkLst>
            <pc:docMk/>
            <pc:sldMk cId="3599451661" sldId="260"/>
            <ac:grpSpMk id="11" creationId="{EC2103F8-B4DE-3520-3F2D-6BA13B898B02}"/>
          </ac:grpSpMkLst>
        </pc:grpChg>
        <pc:grpChg chg="del mod">
          <ac:chgData name="Amal R Babu" userId="3a292d0a-112b-4bc3-bf38-7771656893d2" providerId="ADAL" clId="{5371B47B-C629-4460-8CC1-7D8C0EFA766E}" dt="2022-10-04T11:42:07.772" v="709" actId="478"/>
          <ac:grpSpMkLst>
            <pc:docMk/>
            <pc:sldMk cId="3599451661" sldId="260"/>
            <ac:grpSpMk id="12" creationId="{2ED584AF-5B21-8CD5-CDD1-01F78E60DA1A}"/>
          </ac:grpSpMkLst>
        </pc:grpChg>
        <pc:grpChg chg="add mod">
          <ac:chgData name="Amal R Babu" userId="3a292d0a-112b-4bc3-bf38-7771656893d2" providerId="ADAL" clId="{5371B47B-C629-4460-8CC1-7D8C0EFA766E}" dt="2022-10-04T11:45:54.298" v="775"/>
          <ac:grpSpMkLst>
            <pc:docMk/>
            <pc:sldMk cId="3599451661" sldId="260"/>
            <ac:grpSpMk id="35" creationId="{5DA3C57A-A7A7-2F98-C6AF-2868DD33E0DD}"/>
          </ac:grpSpMkLst>
        </pc:grpChg>
        <pc:picChg chg="add del ord">
          <ac:chgData name="Amal R Babu" userId="3a292d0a-112b-4bc3-bf38-7771656893d2" providerId="ADAL" clId="{5371B47B-C629-4460-8CC1-7D8C0EFA766E}" dt="2022-10-04T11:41:31.279" v="697" actId="478"/>
          <ac:picMkLst>
            <pc:docMk/>
            <pc:sldMk cId="3599451661" sldId="260"/>
            <ac:picMk id="4" creationId="{62B63C83-DD31-9ECA-4E14-5448DA5356DD}"/>
          </ac:picMkLst>
        </pc:picChg>
        <pc:picChg chg="add mod ord">
          <ac:chgData name="Amal R Babu" userId="3a292d0a-112b-4bc3-bf38-7771656893d2" providerId="ADAL" clId="{5371B47B-C629-4460-8CC1-7D8C0EFA766E}" dt="2022-10-04T11:46:00.849" v="777" actId="1076"/>
          <ac:picMkLst>
            <pc:docMk/>
            <pc:sldMk cId="3599451661" sldId="260"/>
            <ac:picMk id="34" creationId="{D8FB94DA-DAF2-7A97-9FF4-26EABE43BE5B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2182769089" sldId="261"/>
        </pc:sldMkLst>
        <pc:spChg chg="del mod">
          <ac:chgData name="Amal R Babu" userId="3a292d0a-112b-4bc3-bf38-7771656893d2" providerId="ADAL" clId="{5371B47B-C629-4460-8CC1-7D8C0EFA766E}" dt="2022-10-06T03:39:43.199" v="799" actId="21"/>
          <ac:spMkLst>
            <pc:docMk/>
            <pc:sldMk cId="2182769089" sldId="261"/>
            <ac:spMk id="6" creationId="{09C3BC70-170E-B23E-DA96-74106070AC0F}"/>
          </ac:spMkLst>
        </pc:spChg>
        <pc:spChg chg="add del mod">
          <ac:chgData name="Amal R Babu" userId="3a292d0a-112b-4bc3-bf38-7771656893d2" providerId="ADAL" clId="{5371B47B-C629-4460-8CC1-7D8C0EFA766E}" dt="2022-10-06T03:40:16.799" v="806" actId="21"/>
          <ac:spMkLst>
            <pc:docMk/>
            <pc:sldMk cId="2182769089" sldId="261"/>
            <ac:spMk id="11" creationId="{D5A200EA-583E-4BC5-368D-3DB987D07D0C}"/>
          </ac:spMkLst>
        </pc:spChg>
        <pc:spChg chg="add mod">
          <ac:chgData name="Amal R Babu" userId="3a292d0a-112b-4bc3-bf38-7771656893d2" providerId="ADAL" clId="{5371B47B-C629-4460-8CC1-7D8C0EFA766E}" dt="2022-10-06T03:41:10.270" v="814" actId="108"/>
          <ac:spMkLst>
            <pc:docMk/>
            <pc:sldMk cId="2182769089" sldId="261"/>
            <ac:spMk id="12" creationId="{1880D1A2-683D-0C14-0083-60A10380D715}"/>
          </ac:spMkLst>
        </pc:spChg>
        <pc:spChg chg="mod">
          <ac:chgData name="Amal R Babu" userId="3a292d0a-112b-4bc3-bf38-7771656893d2" providerId="ADAL" clId="{5371B47B-C629-4460-8CC1-7D8C0EFA766E}" dt="2022-10-06T03:40:49.643" v="811" actId="1076"/>
          <ac:spMkLst>
            <pc:docMk/>
            <pc:sldMk cId="2182769089" sldId="261"/>
            <ac:spMk id="24" creationId="{D26FAE50-926A-C81E-82BE-AF06ED58DD35}"/>
          </ac:spMkLst>
        </pc:spChg>
        <pc:spChg chg="mod">
          <ac:chgData name="Amal R Babu" userId="3a292d0a-112b-4bc3-bf38-7771656893d2" providerId="ADAL" clId="{5371B47B-C629-4460-8CC1-7D8C0EFA766E}" dt="2022-10-06T03:40:49.292" v="810" actId="1076"/>
          <ac:spMkLst>
            <pc:docMk/>
            <pc:sldMk cId="2182769089" sldId="261"/>
            <ac:spMk id="25" creationId="{1062F93A-66E7-11CA-AE33-B68AECC0BC02}"/>
          </ac:spMkLst>
        </pc:spChg>
        <pc:grpChg chg="del">
          <ac:chgData name="Amal R Babu" userId="3a292d0a-112b-4bc3-bf38-7771656893d2" providerId="ADAL" clId="{5371B47B-C629-4460-8CC1-7D8C0EFA766E}" dt="2022-10-06T03:41:28.711" v="815" actId="478"/>
          <ac:grpSpMkLst>
            <pc:docMk/>
            <pc:sldMk cId="2182769089" sldId="261"/>
            <ac:grpSpMk id="23" creationId="{4826D8BB-EF0B-057A-83EA-33E790264294}"/>
          </ac:grpSpMkLst>
        </pc:grpChg>
        <pc:picChg chg="add del mod">
          <ac:chgData name="Amal R Babu" userId="3a292d0a-112b-4bc3-bf38-7771656893d2" providerId="ADAL" clId="{5371B47B-C629-4460-8CC1-7D8C0EFA766E}" dt="2022-10-06T03:39:35.176" v="795" actId="27803"/>
          <ac:picMkLst>
            <pc:docMk/>
            <pc:sldMk cId="2182769089" sldId="261"/>
            <ac:picMk id="4" creationId="{09C3BC70-170E-B23E-DA96-74106070AC0F}"/>
          </ac:picMkLst>
        </pc:picChg>
        <pc:picChg chg="mod">
          <ac:chgData name="Amal R Babu" userId="3a292d0a-112b-4bc3-bf38-7771656893d2" providerId="ADAL" clId="{5371B47B-C629-4460-8CC1-7D8C0EFA766E}" dt="2022-10-06T03:40:00.763" v="805" actId="1076"/>
          <ac:picMkLst>
            <pc:docMk/>
            <pc:sldMk cId="2182769089" sldId="261"/>
            <ac:picMk id="1219" creationId="{C27836F3-C642-564E-83DE-40F7A61C985B}"/>
          </ac:picMkLst>
        </pc:picChg>
        <pc:picChg chg="add del mod ord">
          <ac:chgData name="Amal R Babu" userId="3a292d0a-112b-4bc3-bf38-7771656893d2" providerId="ADAL" clId="{5371B47B-C629-4460-8CC1-7D8C0EFA766E}" dt="2022-10-06T05:30:02.730" v="1206" actId="21"/>
          <ac:picMkLst>
            <pc:docMk/>
            <pc:sldMk cId="2182769089" sldId="261"/>
            <ac:picMk id="1226" creationId="{641CECE2-714F-9E3C-F88C-AFB25B26CC57}"/>
          </ac:picMkLst>
        </pc:picChg>
      </pc:sldChg>
      <pc:sldChg chg="addSp delSp modSp add mod replI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608941756" sldId="262"/>
        </pc:sldMkLst>
        <pc:spChg chg="add del mod">
          <ac:chgData name="Amal R Babu" userId="3a292d0a-112b-4bc3-bf38-7771656893d2" providerId="ADAL" clId="{5371B47B-C629-4460-8CC1-7D8C0EFA766E}" dt="2022-10-06T03:39:50.902" v="802" actId="21"/>
          <ac:spMkLst>
            <pc:docMk/>
            <pc:sldMk cId="608941756" sldId="262"/>
            <ac:spMk id="3" creationId="{C386933E-918E-869E-72D1-F2458BC90843}"/>
          </ac:spMkLst>
        </pc:spChg>
        <pc:spChg chg="add del mod">
          <ac:chgData name="Amal R Babu" userId="3a292d0a-112b-4bc3-bf38-7771656893d2" providerId="ADAL" clId="{5371B47B-C629-4460-8CC1-7D8C0EFA766E}" dt="2022-10-06T03:42:30.184" v="822"/>
          <ac:spMkLst>
            <pc:docMk/>
            <pc:sldMk cId="608941756" sldId="262"/>
            <ac:spMk id="4" creationId="{17B7F898-0689-DC26-630D-F2E5BE8B3463}"/>
          </ac:spMkLst>
        </pc:spChg>
        <pc:spChg chg="add del">
          <ac:chgData name="Amal R Babu" userId="3a292d0a-112b-4bc3-bf38-7771656893d2" providerId="ADAL" clId="{5371B47B-C629-4460-8CC1-7D8C0EFA766E}" dt="2022-10-06T05:32:03.809" v="1216" actId="21"/>
          <ac:spMkLst>
            <pc:docMk/>
            <pc:sldMk cId="608941756" sldId="262"/>
            <ac:spMk id="6" creationId="{A65976C2-DE1B-76EF-0D5F-E98E2FEF3D94}"/>
          </ac:spMkLst>
        </pc:spChg>
        <pc:spChg chg="add mod">
          <ac:chgData name="Amal R Babu" userId="3a292d0a-112b-4bc3-bf38-7771656893d2" providerId="ADAL" clId="{5371B47B-C629-4460-8CC1-7D8C0EFA766E}" dt="2022-10-06T03:42:43.659" v="827"/>
          <ac:spMkLst>
            <pc:docMk/>
            <pc:sldMk cId="608941756" sldId="262"/>
            <ac:spMk id="11" creationId="{CA53CDEE-DEA4-9DBA-99C4-A87798C6AF36}"/>
          </ac:spMkLst>
        </pc:spChg>
        <pc:spChg chg="mod">
          <ac:chgData name="Amal R Babu" userId="3a292d0a-112b-4bc3-bf38-7771656893d2" providerId="ADAL" clId="{5371B47B-C629-4460-8CC1-7D8C0EFA766E}" dt="2022-10-06T03:43:48.412" v="836"/>
          <ac:spMkLst>
            <pc:docMk/>
            <pc:sldMk cId="608941756" sldId="262"/>
            <ac:spMk id="16" creationId="{DA80EDAD-37D2-6DA4-01DC-AA84FFD0B2C7}"/>
          </ac:spMkLst>
        </pc:spChg>
        <pc:grpChg chg="del">
          <ac:chgData name="Amal R Babu" userId="3a292d0a-112b-4bc3-bf38-7771656893d2" providerId="ADAL" clId="{5371B47B-C629-4460-8CC1-7D8C0EFA766E}" dt="2022-10-06T03:42:42.740" v="826" actId="478"/>
          <ac:grpSpMkLst>
            <pc:docMk/>
            <pc:sldMk cId="608941756" sldId="262"/>
            <ac:grpSpMk id="35" creationId="{5DA3C57A-A7A7-2F98-C6AF-2868DD33E0DD}"/>
          </ac:grpSpMkLst>
        </pc:grpChg>
        <pc:picChg chg="add mod">
          <ac:chgData name="Amal R Babu" userId="3a292d0a-112b-4bc3-bf38-7771656893d2" providerId="ADAL" clId="{5371B47B-C629-4460-8CC1-7D8C0EFA766E}" dt="2022-10-06T03:43:06.743" v="831" actId="1076"/>
          <ac:picMkLst>
            <pc:docMk/>
            <pc:sldMk cId="608941756" sldId="262"/>
            <ac:picMk id="13" creationId="{FFFB32C6-21C9-2945-2F66-2DE6FEAA699F}"/>
          </ac:picMkLst>
        </pc:picChg>
        <pc:picChg chg="del mod">
          <ac:chgData name="Amal R Babu" userId="3a292d0a-112b-4bc3-bf38-7771656893d2" providerId="ADAL" clId="{5371B47B-C629-4460-8CC1-7D8C0EFA766E}" dt="2022-10-06T03:42:42.740" v="826" actId="478"/>
          <ac:picMkLst>
            <pc:docMk/>
            <pc:sldMk cId="608941756" sldId="262"/>
            <ac:picMk id="34" creationId="{D8FB94DA-DAF2-7A97-9FF4-26EABE43BE5B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2197554701" sldId="263"/>
        </pc:sldMkLst>
        <pc:spChg chg="add mod">
          <ac:chgData name="Amal R Babu" userId="3a292d0a-112b-4bc3-bf38-7771656893d2" providerId="ADAL" clId="{5371B47B-C629-4460-8CC1-7D8C0EFA766E}" dt="2022-10-06T03:54:46.171" v="849" actId="108"/>
          <ac:spMkLst>
            <pc:docMk/>
            <pc:sldMk cId="2197554701" sldId="263"/>
            <ac:spMk id="3" creationId="{3F545CAE-2202-6F3C-3693-00B6517ADF49}"/>
          </ac:spMkLst>
        </pc:spChg>
        <pc:spChg chg="del">
          <ac:chgData name="Amal R Babu" userId="3a292d0a-112b-4bc3-bf38-7771656893d2" providerId="ADAL" clId="{5371B47B-C629-4460-8CC1-7D8C0EFA766E}" dt="2022-10-06T03:54:43.694" v="847" actId="478"/>
          <ac:spMkLst>
            <pc:docMk/>
            <pc:sldMk cId="2197554701" sldId="263"/>
            <ac:spMk id="12" creationId="{1880D1A2-683D-0C14-0083-60A10380D715}"/>
          </ac:spMkLst>
        </pc:spChg>
        <pc:picChg chg="add del ord">
          <ac:chgData name="Amal R Babu" userId="3a292d0a-112b-4bc3-bf38-7771656893d2" providerId="ADAL" clId="{5371B47B-C629-4460-8CC1-7D8C0EFA766E}" dt="2022-10-06T05:30:19.276" v="1208" actId="21"/>
          <ac:picMkLst>
            <pc:docMk/>
            <pc:sldMk cId="2197554701" sldId="263"/>
            <ac:picMk id="1226" creationId="{641CECE2-714F-9E3C-F88C-AFB25B26CC57}"/>
          </ac:picMkLst>
        </pc:picChg>
      </pc:sldChg>
      <pc:sldChg chg="addSp delSp modSp add mod replI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2320868736" sldId="264"/>
        </pc:sldMkLst>
        <pc:spChg chg="add del">
          <ac:chgData name="Amal R Babu" userId="3a292d0a-112b-4bc3-bf38-7771656893d2" providerId="ADAL" clId="{5371B47B-C629-4460-8CC1-7D8C0EFA766E}" dt="2022-10-06T05:32:22.627" v="1218" actId="21"/>
          <ac:spMkLst>
            <pc:docMk/>
            <pc:sldMk cId="2320868736" sldId="264"/>
            <ac:spMk id="6" creationId="{A65976C2-DE1B-76EF-0D5F-E98E2FEF3D94}"/>
          </ac:spMkLst>
        </pc:spChg>
        <pc:spChg chg="del">
          <ac:chgData name="Amal R Babu" userId="3a292d0a-112b-4bc3-bf38-7771656893d2" providerId="ADAL" clId="{5371B47B-C629-4460-8CC1-7D8C0EFA766E}" dt="2022-10-06T03:55:24.218" v="854" actId="478"/>
          <ac:spMkLst>
            <pc:docMk/>
            <pc:sldMk cId="2320868736" sldId="264"/>
            <ac:spMk id="11" creationId="{CA53CDEE-DEA4-9DBA-99C4-A87798C6AF36}"/>
          </ac:spMkLst>
        </pc:spChg>
        <pc:spChg chg="del mod">
          <ac:chgData name="Amal R Babu" userId="3a292d0a-112b-4bc3-bf38-7771656893d2" providerId="ADAL" clId="{5371B47B-C629-4460-8CC1-7D8C0EFA766E}" dt="2022-10-06T03:54:31.117" v="846" actId="21"/>
          <ac:spMkLst>
            <pc:docMk/>
            <pc:sldMk cId="2320868736" sldId="264"/>
            <ac:spMk id="12" creationId="{841E1CFB-4B75-1A85-B06B-42532DC5D981}"/>
          </ac:spMkLst>
        </pc:spChg>
        <pc:spChg chg="add mod">
          <ac:chgData name="Amal R Babu" userId="3a292d0a-112b-4bc3-bf38-7771656893d2" providerId="ADAL" clId="{5371B47B-C629-4460-8CC1-7D8C0EFA766E}" dt="2022-10-06T03:55:43.382" v="856" actId="108"/>
          <ac:spMkLst>
            <pc:docMk/>
            <pc:sldMk cId="2320868736" sldId="264"/>
            <ac:spMk id="14" creationId="{7CD64668-9C37-3DAF-7367-EC568E25009E}"/>
          </ac:spMkLst>
        </pc:spChg>
        <pc:spChg chg="mod">
          <ac:chgData name="Amal R Babu" userId="3a292d0a-112b-4bc3-bf38-7771656893d2" providerId="ADAL" clId="{5371B47B-C629-4460-8CC1-7D8C0EFA766E}" dt="2022-10-06T03:57:01.057" v="874" actId="12788"/>
          <ac:spMkLst>
            <pc:docMk/>
            <pc:sldMk cId="2320868736" sldId="264"/>
            <ac:spMk id="16" creationId="{DA80EDAD-37D2-6DA4-01DC-AA84FFD0B2C7}"/>
          </ac:spMkLst>
        </pc:spChg>
        <pc:grpChg chg="mod">
          <ac:chgData name="Amal R Babu" userId="3a292d0a-112b-4bc3-bf38-7771656893d2" providerId="ADAL" clId="{5371B47B-C629-4460-8CC1-7D8C0EFA766E}" dt="2022-10-06T03:57:01.057" v="874" actId="12788"/>
          <ac:grpSpMkLst>
            <pc:docMk/>
            <pc:sldMk cId="2320868736" sldId="264"/>
            <ac:grpSpMk id="10" creationId="{1598D202-26B1-31A0-23AD-EE36969D1D4D}"/>
          </ac:grpSpMkLst>
        </pc:grpChg>
        <pc:picChg chg="add del mod">
          <ac:chgData name="Amal R Babu" userId="3a292d0a-112b-4bc3-bf38-7771656893d2" providerId="ADAL" clId="{5371B47B-C629-4460-8CC1-7D8C0EFA766E}" dt="2022-10-06T03:54:21.681" v="842" actId="27803"/>
          <ac:picMkLst>
            <pc:docMk/>
            <pc:sldMk cId="2320868736" sldId="264"/>
            <ac:picMk id="4" creationId="{841E1CFB-4B75-1A85-B06B-42532DC5D981}"/>
          </ac:picMkLst>
        </pc:picChg>
        <pc:picChg chg="del">
          <ac:chgData name="Amal R Babu" userId="3a292d0a-112b-4bc3-bf38-7771656893d2" providerId="ADAL" clId="{5371B47B-C629-4460-8CC1-7D8C0EFA766E}" dt="2022-10-06T03:55:22.492" v="853" actId="478"/>
          <ac:picMkLst>
            <pc:docMk/>
            <pc:sldMk cId="2320868736" sldId="264"/>
            <ac:picMk id="13" creationId="{FFFB32C6-21C9-2945-2F66-2DE6FEAA699F}"/>
          </ac:picMkLst>
        </pc:picChg>
        <pc:picChg chg="add mod">
          <ac:chgData name="Amal R Babu" userId="3a292d0a-112b-4bc3-bf38-7771656893d2" providerId="ADAL" clId="{5371B47B-C629-4460-8CC1-7D8C0EFA766E}" dt="2022-10-06T03:56:10.021" v="864" actId="1076"/>
          <ac:picMkLst>
            <pc:docMk/>
            <pc:sldMk cId="2320868736" sldId="264"/>
            <ac:picMk id="17" creationId="{F730D9D6-DC62-E897-1892-B9D7FEE32EA6}"/>
          </ac:picMkLst>
        </pc:picChg>
      </pc:sldChg>
      <pc:sldChg chg="addSp delSp modSp add mo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1061683468" sldId="265"/>
        </pc:sldMkLst>
        <pc:spChg chg="del">
          <ac:chgData name="Amal R Babu" userId="3a292d0a-112b-4bc3-bf38-7771656893d2" providerId="ADAL" clId="{5371B47B-C629-4460-8CC1-7D8C0EFA766E}" dt="2022-10-06T04:05:15.189" v="889" actId="478"/>
          <ac:spMkLst>
            <pc:docMk/>
            <pc:sldMk cId="1061683468" sldId="265"/>
            <ac:spMk id="3" creationId="{3F545CAE-2202-6F3C-3693-00B6517ADF49}"/>
          </ac:spMkLst>
        </pc:spChg>
        <pc:spChg chg="add del mod">
          <ac:chgData name="Amal R Babu" userId="3a292d0a-112b-4bc3-bf38-7771656893d2" providerId="ADAL" clId="{5371B47B-C629-4460-8CC1-7D8C0EFA766E}" dt="2022-10-06T04:05:05.381" v="888"/>
          <ac:spMkLst>
            <pc:docMk/>
            <pc:sldMk cId="1061683468" sldId="265"/>
            <ac:spMk id="11" creationId="{D652C6D8-D284-309B-60B7-8F72041F4366}"/>
          </ac:spMkLst>
        </pc:spChg>
        <pc:spChg chg="add mod">
          <ac:chgData name="Amal R Babu" userId="3a292d0a-112b-4bc3-bf38-7771656893d2" providerId="ADAL" clId="{5371B47B-C629-4460-8CC1-7D8C0EFA766E}" dt="2022-10-06T04:05:27.636" v="891" actId="108"/>
          <ac:spMkLst>
            <pc:docMk/>
            <pc:sldMk cId="1061683468" sldId="265"/>
            <ac:spMk id="12" creationId="{0F007A76-3D09-F487-6B4F-E4E4ED0A27FE}"/>
          </ac:spMkLst>
        </pc:spChg>
        <pc:picChg chg="add del">
          <ac:chgData name="Amal R Babu" userId="3a292d0a-112b-4bc3-bf38-7771656893d2" providerId="ADAL" clId="{5371B47B-C629-4460-8CC1-7D8C0EFA766E}" dt="2022-10-06T04:04:41.367" v="878" actId="21"/>
          <ac:picMkLst>
            <pc:docMk/>
            <pc:sldMk cId="1061683468" sldId="265"/>
            <ac:picMk id="6" creationId="{1EF38988-F33F-1710-C9F3-AFC8E3237663}"/>
          </ac:picMkLst>
        </pc:picChg>
        <pc:picChg chg="add del ord">
          <ac:chgData name="Amal R Babu" userId="3a292d0a-112b-4bc3-bf38-7771656893d2" providerId="ADAL" clId="{5371B47B-C629-4460-8CC1-7D8C0EFA766E}" dt="2022-10-06T05:30:35.030" v="1210" actId="21"/>
          <ac:picMkLst>
            <pc:docMk/>
            <pc:sldMk cId="1061683468" sldId="265"/>
            <ac:picMk id="1226" creationId="{641CECE2-714F-9E3C-F88C-AFB25B26CC57}"/>
          </ac:picMkLst>
        </pc:picChg>
      </pc:sldChg>
      <pc:sldChg chg="addSp delSp modSp add mod replId modTransition addAnim delAnim modAnim">
        <pc:chgData name="Amal R Babu" userId="3a292d0a-112b-4bc3-bf38-7771656893d2" providerId="ADAL" clId="{5371B47B-C629-4460-8CC1-7D8C0EFA766E}" dt="2022-10-07T12:18:19.621" v="1231"/>
        <pc:sldMkLst>
          <pc:docMk/>
          <pc:sldMk cId="3671758280" sldId="266"/>
        </pc:sldMkLst>
        <pc:spChg chg="del mod">
          <ac:chgData name="Amal R Babu" userId="3a292d0a-112b-4bc3-bf38-7771656893d2" providerId="ADAL" clId="{5371B47B-C629-4460-8CC1-7D8C0EFA766E}" dt="2022-10-06T04:04:57.632" v="886" actId="21"/>
          <ac:spMkLst>
            <pc:docMk/>
            <pc:sldMk cId="3671758280" sldId="266"/>
            <ac:spMk id="4" creationId="{88E03A74-D01A-7353-65AE-DC89481600E8}"/>
          </ac:spMkLst>
        </pc:spChg>
        <pc:spChg chg="add del">
          <ac:chgData name="Amal R Babu" userId="3a292d0a-112b-4bc3-bf38-7771656893d2" providerId="ADAL" clId="{5371B47B-C629-4460-8CC1-7D8C0EFA766E}" dt="2022-10-06T05:32:40.820" v="1220" actId="21"/>
          <ac:spMkLst>
            <pc:docMk/>
            <pc:sldMk cId="3671758280" sldId="266"/>
            <ac:spMk id="6" creationId="{A65976C2-DE1B-76EF-0D5F-E98E2FEF3D94}"/>
          </ac:spMkLst>
        </pc:spChg>
        <pc:spChg chg="add mod">
          <ac:chgData name="Amal R Babu" userId="3a292d0a-112b-4bc3-bf38-7771656893d2" providerId="ADAL" clId="{5371B47B-C629-4460-8CC1-7D8C0EFA766E}" dt="2022-10-06T04:06:29.295" v="904"/>
          <ac:spMkLst>
            <pc:docMk/>
            <pc:sldMk cId="3671758280" sldId="266"/>
            <ac:spMk id="11" creationId="{8EE41DE0-4BD8-2188-5640-201186C45E96}"/>
          </ac:spMkLst>
        </pc:spChg>
        <pc:spChg chg="del">
          <ac:chgData name="Amal R Babu" userId="3a292d0a-112b-4bc3-bf38-7771656893d2" providerId="ADAL" clId="{5371B47B-C629-4460-8CC1-7D8C0EFA766E}" dt="2022-10-06T04:06:28.817" v="903" actId="478"/>
          <ac:spMkLst>
            <pc:docMk/>
            <pc:sldMk cId="3671758280" sldId="266"/>
            <ac:spMk id="14" creationId="{7CD64668-9C37-3DAF-7367-EC568E25009E}"/>
          </ac:spMkLst>
        </pc:spChg>
        <pc:spChg chg="mod">
          <ac:chgData name="Amal R Babu" userId="3a292d0a-112b-4bc3-bf38-7771656893d2" providerId="ADAL" clId="{5371B47B-C629-4460-8CC1-7D8C0EFA766E}" dt="2022-10-06T04:06:10.914" v="901" actId="20577"/>
          <ac:spMkLst>
            <pc:docMk/>
            <pc:sldMk cId="3671758280" sldId="266"/>
            <ac:spMk id="16" creationId="{DA80EDAD-37D2-6DA4-01DC-AA84FFD0B2C7}"/>
          </ac:spMkLst>
        </pc:spChg>
        <pc:picChg chg="add del mod">
          <ac:chgData name="Amal R Babu" userId="3a292d0a-112b-4bc3-bf38-7771656893d2" providerId="ADAL" clId="{5371B47B-C629-4460-8CC1-7D8C0EFA766E}" dt="2022-10-06T04:04:45.126" v="880" actId="27803"/>
          <ac:picMkLst>
            <pc:docMk/>
            <pc:sldMk cId="3671758280" sldId="266"/>
            <ac:picMk id="3" creationId="{88E03A74-D01A-7353-65AE-DC89481600E8}"/>
          </ac:picMkLst>
        </pc:picChg>
        <pc:picChg chg="add mod">
          <ac:chgData name="Amal R Babu" userId="3a292d0a-112b-4bc3-bf38-7771656893d2" providerId="ADAL" clId="{5371B47B-C629-4460-8CC1-7D8C0EFA766E}" dt="2022-10-06T04:06:52.070" v="912" actId="1076"/>
          <ac:picMkLst>
            <pc:docMk/>
            <pc:sldMk cId="3671758280" sldId="266"/>
            <ac:picMk id="13" creationId="{0FA33A32-704D-0673-E65C-8D3BFE197FE3}"/>
          </ac:picMkLst>
        </pc:picChg>
        <pc:picChg chg="del">
          <ac:chgData name="Amal R Babu" userId="3a292d0a-112b-4bc3-bf38-7771656893d2" providerId="ADAL" clId="{5371B47B-C629-4460-8CC1-7D8C0EFA766E}" dt="2022-10-06T04:06:26.585" v="902" actId="478"/>
          <ac:picMkLst>
            <pc:docMk/>
            <pc:sldMk cId="3671758280" sldId="266"/>
            <ac:picMk id="17" creationId="{F730D9D6-DC62-E897-1892-B9D7FEE32EA6}"/>
          </ac:picMkLst>
        </pc:picChg>
      </pc:sldChg>
      <pc:sldChg chg="addSp delSp modSp new mod setBg">
        <pc:chgData name="Amal R Babu" userId="3a292d0a-112b-4bc3-bf38-7771656893d2" providerId="ADAL" clId="{5371B47B-C629-4460-8CC1-7D8C0EFA766E}" dt="2022-10-06T05:20:42.874" v="1086" actId="165"/>
        <pc:sldMkLst>
          <pc:docMk/>
          <pc:sldMk cId="880278575" sldId="267"/>
        </pc:sldMkLst>
        <pc:spChg chg="add 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2" creationId="{BC8FE88C-F887-51F8-1DE9-5A15784D6C37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5" creationId="{99A05719-EE67-FD51-3465-B000BCEF83CB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8" creationId="{76B9E8ED-BC62-DCAD-9E4D-D005E98128AC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11" creationId="{34C3FF7B-0571-F4DC-66D5-738D2F7673B1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14" creationId="{267187FC-4347-F3B1-1E11-54B2769D3CFC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17" creationId="{A969C809-A259-4B26-FAC4-E82F6B4EC09E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21" creationId="{A09CC991-1666-8B65-E9E5-458E31197D8D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24" creationId="{8922DECE-1A70-0140-E321-581A424B997E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27" creationId="{9A7675E6-02EB-D9E4-F5E6-32B21BB298B8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30" creationId="{68AD4F89-514B-5540-CEFE-8DDDB878A5C2}"/>
          </ac:spMkLst>
        </pc:spChg>
        <pc:spChg chg="mod topLvl">
          <ac:chgData name="Amal R Babu" userId="3a292d0a-112b-4bc3-bf38-7771656893d2" providerId="ADAL" clId="{5371B47B-C629-4460-8CC1-7D8C0EFA766E}" dt="2022-10-06T05:20:42.874" v="1086" actId="165"/>
          <ac:spMkLst>
            <pc:docMk/>
            <pc:sldMk cId="880278575" sldId="267"/>
            <ac:spMk id="33" creationId="{F84236E4-A962-B1EE-AEB1-49807F3EDB77}"/>
          </ac:spMkLst>
        </pc:spChg>
        <pc:grpChg chg="add del mod">
          <ac:chgData name="Amal R Babu" userId="3a292d0a-112b-4bc3-bf38-7771656893d2" providerId="ADAL" clId="{5371B47B-C629-4460-8CC1-7D8C0EFA766E}" dt="2022-10-06T04:58:33.673" v="1008" actId="165"/>
          <ac:grpSpMkLst>
            <pc:docMk/>
            <pc:sldMk cId="880278575" sldId="267"/>
            <ac:grpSpMk id="18" creationId="{8ECC6EB6-D599-08EE-E477-27E519008B19}"/>
          </ac:grpSpMkLst>
        </pc:grpChg>
        <pc:grpChg chg="add del mod">
          <ac:chgData name="Amal R Babu" userId="3a292d0a-112b-4bc3-bf38-7771656893d2" providerId="ADAL" clId="{5371B47B-C629-4460-8CC1-7D8C0EFA766E}" dt="2022-10-06T05:19:59.137" v="1076" actId="165"/>
          <ac:grpSpMkLst>
            <pc:docMk/>
            <pc:sldMk cId="880278575" sldId="267"/>
            <ac:grpSpMk id="34" creationId="{CF3D45F0-8FDF-6FA4-66DB-4DDFB6B87BDA}"/>
          </ac:grpSpMkLst>
        </pc:grpChg>
        <pc:grpChg chg="add del mod">
          <ac:chgData name="Amal R Babu" userId="3a292d0a-112b-4bc3-bf38-7771656893d2" providerId="ADAL" clId="{5371B47B-C629-4460-8CC1-7D8C0EFA766E}" dt="2022-10-06T05:19:57.848" v="1075" actId="165"/>
          <ac:grpSpMkLst>
            <pc:docMk/>
            <pc:sldMk cId="880278575" sldId="267"/>
            <ac:grpSpMk id="35" creationId="{70F1011A-B7C3-6A67-5864-E48A631866F6}"/>
          </ac:grpSpMkLst>
        </pc:grpChg>
        <pc:grpChg chg="add del mod">
          <ac:chgData name="Amal R Babu" userId="3a292d0a-112b-4bc3-bf38-7771656893d2" providerId="ADAL" clId="{5371B47B-C629-4460-8CC1-7D8C0EFA766E}" dt="2022-10-06T05:20:42.874" v="1086" actId="165"/>
          <ac:grpSpMkLst>
            <pc:docMk/>
            <pc:sldMk cId="880278575" sldId="267"/>
            <ac:grpSpMk id="36" creationId="{4CDF127B-1DFA-EC83-7ED0-8D9B013AD86E}"/>
          </ac:grpSpMkLst>
        </pc:grpChg>
        <pc:picChg chg="add del">
          <ac:chgData name="Amal R Babu" userId="3a292d0a-112b-4bc3-bf38-7771656893d2" providerId="ADAL" clId="{5371B47B-C629-4460-8CC1-7D8C0EFA766E}" dt="2022-10-06T04:35:13.372" v="943" actId="27803"/>
          <ac:picMkLst>
            <pc:docMk/>
            <pc:sldMk cId="880278575" sldId="267"/>
            <ac:picMk id="4" creationId="{99A05719-EE67-FD51-3465-B000BCEF83CB}"/>
          </ac:picMkLst>
        </pc:picChg>
        <pc:picChg chg="add del">
          <ac:chgData name="Amal R Babu" userId="3a292d0a-112b-4bc3-bf38-7771656893d2" providerId="ADAL" clId="{5371B47B-C629-4460-8CC1-7D8C0EFA766E}" dt="2022-10-06T04:42:09.893" v="952" actId="27803"/>
          <ac:picMkLst>
            <pc:docMk/>
            <pc:sldMk cId="880278575" sldId="267"/>
            <ac:picMk id="7" creationId="{76B9E8ED-BC62-DCAD-9E4D-D005E98128AC}"/>
          </ac:picMkLst>
        </pc:picChg>
        <pc:picChg chg="add del mod">
          <ac:chgData name="Amal R Babu" userId="3a292d0a-112b-4bc3-bf38-7771656893d2" providerId="ADAL" clId="{5371B47B-C629-4460-8CC1-7D8C0EFA766E}" dt="2022-10-06T04:44:52.267" v="981" actId="27803"/>
          <ac:picMkLst>
            <pc:docMk/>
            <pc:sldMk cId="880278575" sldId="267"/>
            <ac:picMk id="10" creationId="{34C3FF7B-0571-F4DC-66D5-738D2F7673B1}"/>
          </ac:picMkLst>
        </pc:picChg>
        <pc:picChg chg="add del">
          <ac:chgData name="Amal R Babu" userId="3a292d0a-112b-4bc3-bf38-7771656893d2" providerId="ADAL" clId="{5371B47B-C629-4460-8CC1-7D8C0EFA766E}" dt="2022-10-06T04:56:19.259" v="988" actId="27803"/>
          <ac:picMkLst>
            <pc:docMk/>
            <pc:sldMk cId="880278575" sldId="267"/>
            <ac:picMk id="13" creationId="{267187FC-4347-F3B1-1E11-54B2769D3CFC}"/>
          </ac:picMkLst>
        </pc:picChg>
        <pc:picChg chg="add del mod">
          <ac:chgData name="Amal R Babu" userId="3a292d0a-112b-4bc3-bf38-7771656893d2" providerId="ADAL" clId="{5371B47B-C629-4460-8CC1-7D8C0EFA766E}" dt="2022-10-06T04:58:10.594" v="998" actId="27803"/>
          <ac:picMkLst>
            <pc:docMk/>
            <pc:sldMk cId="880278575" sldId="267"/>
            <ac:picMk id="16" creationId="{A969C809-A259-4B26-FAC4-E82F6B4EC09E}"/>
          </ac:picMkLst>
        </pc:picChg>
        <pc:picChg chg="add del">
          <ac:chgData name="Amal R Babu" userId="3a292d0a-112b-4bc3-bf38-7771656893d2" providerId="ADAL" clId="{5371B47B-C629-4460-8CC1-7D8C0EFA766E}" dt="2022-10-06T05:01:01.122" v="1011" actId="27803"/>
          <ac:picMkLst>
            <pc:docMk/>
            <pc:sldMk cId="880278575" sldId="267"/>
            <ac:picMk id="20" creationId="{A09CC991-1666-8B65-E9E5-458E31197D8D}"/>
          </ac:picMkLst>
        </pc:picChg>
        <pc:picChg chg="add del mod">
          <ac:chgData name="Amal R Babu" userId="3a292d0a-112b-4bc3-bf38-7771656893d2" providerId="ADAL" clId="{5371B47B-C629-4460-8CC1-7D8C0EFA766E}" dt="2022-10-06T05:03:17.543" v="1025" actId="27803"/>
          <ac:picMkLst>
            <pc:docMk/>
            <pc:sldMk cId="880278575" sldId="267"/>
            <ac:picMk id="23" creationId="{8922DECE-1A70-0140-E321-581A424B997E}"/>
          </ac:picMkLst>
        </pc:picChg>
        <pc:picChg chg="add del mod">
          <ac:chgData name="Amal R Babu" userId="3a292d0a-112b-4bc3-bf38-7771656893d2" providerId="ADAL" clId="{5371B47B-C629-4460-8CC1-7D8C0EFA766E}" dt="2022-10-06T05:12:52.787" v="1041" actId="27803"/>
          <ac:picMkLst>
            <pc:docMk/>
            <pc:sldMk cId="880278575" sldId="267"/>
            <ac:picMk id="26" creationId="{9A7675E6-02EB-D9E4-F5E6-32B21BB298B8}"/>
          </ac:picMkLst>
        </pc:picChg>
        <pc:picChg chg="add del mod">
          <ac:chgData name="Amal R Babu" userId="3a292d0a-112b-4bc3-bf38-7771656893d2" providerId="ADAL" clId="{5371B47B-C629-4460-8CC1-7D8C0EFA766E}" dt="2022-10-06T05:15:29.596" v="1046" actId="27803"/>
          <ac:picMkLst>
            <pc:docMk/>
            <pc:sldMk cId="880278575" sldId="267"/>
            <ac:picMk id="29" creationId="{68AD4F89-514B-5540-CEFE-8DDDB878A5C2}"/>
          </ac:picMkLst>
        </pc:picChg>
        <pc:picChg chg="add del">
          <ac:chgData name="Amal R Babu" userId="3a292d0a-112b-4bc3-bf38-7771656893d2" providerId="ADAL" clId="{5371B47B-C629-4460-8CC1-7D8C0EFA766E}" dt="2022-10-06T05:19:28.699" v="1059" actId="27803"/>
          <ac:picMkLst>
            <pc:docMk/>
            <pc:sldMk cId="880278575" sldId="267"/>
            <ac:picMk id="32" creationId="{F84236E4-A962-B1EE-AEB1-49807F3EDB77}"/>
          </ac:picMkLst>
        </pc:picChg>
      </pc:sldChg>
      <pc:sldChg chg="addSp delSp modSp add mod">
        <pc:chgData name="Amal R Babu" userId="3a292d0a-112b-4bc3-bf38-7771656893d2" providerId="ADAL" clId="{5371B47B-C629-4460-8CC1-7D8C0EFA766E}" dt="2022-10-06T05:24:34.260" v="1183" actId="14100"/>
        <pc:sldMkLst>
          <pc:docMk/>
          <pc:sldMk cId="4033277801" sldId="268"/>
        </pc:sldMkLst>
        <pc:spChg chg="mod">
          <ac:chgData name="Amal R Babu" userId="3a292d0a-112b-4bc3-bf38-7771656893d2" providerId="ADAL" clId="{5371B47B-C629-4460-8CC1-7D8C0EFA766E}" dt="2022-10-06T05:21:29.052" v="1097" actId="164"/>
          <ac:spMkLst>
            <pc:docMk/>
            <pc:sldMk cId="4033277801" sldId="268"/>
            <ac:spMk id="5" creationId="{99A05719-EE67-FD51-3465-B000BCEF83CB}"/>
          </ac:spMkLst>
        </pc:spChg>
        <pc:grpChg chg="add mod">
          <ac:chgData name="Amal R Babu" userId="3a292d0a-112b-4bc3-bf38-7771656893d2" providerId="ADAL" clId="{5371B47B-C629-4460-8CC1-7D8C0EFA766E}" dt="2022-10-06T05:21:29.052" v="1097" actId="164"/>
          <ac:grpSpMkLst>
            <pc:docMk/>
            <pc:sldMk cId="4033277801" sldId="268"/>
            <ac:grpSpMk id="6" creationId="{62B422A0-43E0-5F50-691E-BA3F746F997E}"/>
          </ac:grpSpMkLst>
        </pc:grpChg>
        <pc:picChg chg="add mod">
          <ac:chgData name="Amal R Babu" userId="3a292d0a-112b-4bc3-bf38-7771656893d2" providerId="ADAL" clId="{5371B47B-C629-4460-8CC1-7D8C0EFA766E}" dt="2022-10-06T05:21:29.052" v="1097" actId="164"/>
          <ac:picMkLst>
            <pc:docMk/>
            <pc:sldMk cId="4033277801" sldId="268"/>
            <ac:picMk id="4" creationId="{41E0ECBD-5323-5D42-F3BF-043906CFE3EE}"/>
          </ac:picMkLst>
        </pc:picChg>
        <pc:picChg chg="add mod">
          <ac:chgData name="Amal R Babu" userId="3a292d0a-112b-4bc3-bf38-7771656893d2" providerId="ADAL" clId="{5371B47B-C629-4460-8CC1-7D8C0EFA766E}" dt="2022-10-06T05:21:46.591" v="1108" actId="1036"/>
          <ac:picMkLst>
            <pc:docMk/>
            <pc:sldMk cId="4033277801" sldId="268"/>
            <ac:picMk id="9" creationId="{5C88B22E-F0A3-0321-84EA-411E4DBE18CB}"/>
          </ac:picMkLst>
        </pc:picChg>
        <pc:picChg chg="add mod">
          <ac:chgData name="Amal R Babu" userId="3a292d0a-112b-4bc3-bf38-7771656893d2" providerId="ADAL" clId="{5371B47B-C629-4460-8CC1-7D8C0EFA766E}" dt="2022-10-06T05:22:10.680" v="1115" actId="14100"/>
          <ac:picMkLst>
            <pc:docMk/>
            <pc:sldMk cId="4033277801" sldId="268"/>
            <ac:picMk id="12" creationId="{93521ADC-9543-28F0-5CFB-051B31CE935F}"/>
          </ac:picMkLst>
        </pc:picChg>
        <pc:picChg chg="add del mod">
          <ac:chgData name="Amal R Babu" userId="3a292d0a-112b-4bc3-bf38-7771656893d2" providerId="ADAL" clId="{5371B47B-C629-4460-8CC1-7D8C0EFA766E}" dt="2022-10-06T05:22:23.072" v="1119" actId="478"/>
          <ac:picMkLst>
            <pc:docMk/>
            <pc:sldMk cId="4033277801" sldId="268"/>
            <ac:picMk id="15" creationId="{3735133E-D176-9FDF-335B-F7D1D54DF9D0}"/>
          </ac:picMkLst>
        </pc:picChg>
        <pc:picChg chg="add mod">
          <ac:chgData name="Amal R Babu" userId="3a292d0a-112b-4bc3-bf38-7771656893d2" providerId="ADAL" clId="{5371B47B-C629-4460-8CC1-7D8C0EFA766E}" dt="2022-10-06T05:22:37.095" v="1127" actId="1035"/>
          <ac:picMkLst>
            <pc:docMk/>
            <pc:sldMk cId="4033277801" sldId="268"/>
            <ac:picMk id="16" creationId="{F616BA9E-560D-B430-9926-539BD7CC0C51}"/>
          </ac:picMkLst>
        </pc:picChg>
        <pc:picChg chg="add mod">
          <ac:chgData name="Amal R Babu" userId="3a292d0a-112b-4bc3-bf38-7771656893d2" providerId="ADAL" clId="{5371B47B-C629-4460-8CC1-7D8C0EFA766E}" dt="2022-10-06T05:23:00.817" v="1136" actId="14100"/>
          <ac:picMkLst>
            <pc:docMk/>
            <pc:sldMk cId="4033277801" sldId="268"/>
            <ac:picMk id="19" creationId="{D0A159B3-7317-E16D-0264-3FEBCDCA428F}"/>
          </ac:picMkLst>
        </pc:picChg>
        <pc:picChg chg="add mod">
          <ac:chgData name="Amal R Babu" userId="3a292d0a-112b-4bc3-bf38-7771656893d2" providerId="ADAL" clId="{5371B47B-C629-4460-8CC1-7D8C0EFA766E}" dt="2022-10-06T05:22:46.263" v="1131" actId="571"/>
          <ac:picMkLst>
            <pc:docMk/>
            <pc:sldMk cId="4033277801" sldId="268"/>
            <ac:picMk id="20" creationId="{DB91F996-CF8F-105A-1414-B2A3D19FCCCE}"/>
          </ac:picMkLst>
        </pc:picChg>
        <pc:picChg chg="add mod">
          <ac:chgData name="Amal R Babu" userId="3a292d0a-112b-4bc3-bf38-7771656893d2" providerId="ADAL" clId="{5371B47B-C629-4460-8CC1-7D8C0EFA766E}" dt="2022-10-06T05:23:23.752" v="1142" actId="14100"/>
          <ac:picMkLst>
            <pc:docMk/>
            <pc:sldMk cId="4033277801" sldId="268"/>
            <ac:picMk id="23" creationId="{F23158C5-9724-EE84-64DE-4BEFEA3EC06E}"/>
          </ac:picMkLst>
        </pc:picChg>
        <pc:picChg chg="add mod">
          <ac:chgData name="Amal R Babu" userId="3a292d0a-112b-4bc3-bf38-7771656893d2" providerId="ADAL" clId="{5371B47B-C629-4460-8CC1-7D8C0EFA766E}" dt="2022-10-06T05:23:40.561" v="1148" actId="14100"/>
          <ac:picMkLst>
            <pc:docMk/>
            <pc:sldMk cId="4033277801" sldId="268"/>
            <ac:picMk id="26" creationId="{A03D7FDD-8079-61B9-7589-01491001C6EC}"/>
          </ac:picMkLst>
        </pc:picChg>
        <pc:picChg chg="add mod">
          <ac:chgData name="Amal R Babu" userId="3a292d0a-112b-4bc3-bf38-7771656893d2" providerId="ADAL" clId="{5371B47B-C629-4460-8CC1-7D8C0EFA766E}" dt="2022-10-06T05:24:01.459" v="1170" actId="1038"/>
          <ac:picMkLst>
            <pc:docMk/>
            <pc:sldMk cId="4033277801" sldId="268"/>
            <ac:picMk id="29" creationId="{980A5F92-8637-4405-64AF-42350CAA98B9}"/>
          </ac:picMkLst>
        </pc:picChg>
        <pc:picChg chg="add mod">
          <ac:chgData name="Amal R Babu" userId="3a292d0a-112b-4bc3-bf38-7771656893d2" providerId="ADAL" clId="{5371B47B-C629-4460-8CC1-7D8C0EFA766E}" dt="2022-10-06T05:24:19.736" v="1177" actId="14100"/>
          <ac:picMkLst>
            <pc:docMk/>
            <pc:sldMk cId="4033277801" sldId="268"/>
            <ac:picMk id="32" creationId="{0C8FF629-4C81-F224-B7DB-209494E89E39}"/>
          </ac:picMkLst>
        </pc:picChg>
        <pc:picChg chg="add mod">
          <ac:chgData name="Amal R Babu" userId="3a292d0a-112b-4bc3-bf38-7771656893d2" providerId="ADAL" clId="{5371B47B-C629-4460-8CC1-7D8C0EFA766E}" dt="2022-10-06T05:24:34.260" v="1183" actId="14100"/>
          <ac:picMkLst>
            <pc:docMk/>
            <pc:sldMk cId="4033277801" sldId="268"/>
            <ac:picMk id="35" creationId="{949F860E-CED1-8736-E450-9AA9C697D854}"/>
          </ac:picMkLst>
        </pc:picChg>
      </pc:sldChg>
      <pc:sldChg chg="addSp modSp new mod setBg">
        <pc:chgData name="Amal R Babu" userId="3a292d0a-112b-4bc3-bf38-7771656893d2" providerId="ADAL" clId="{5371B47B-C629-4460-8CC1-7D8C0EFA766E}" dt="2022-10-06T05:27:09.050" v="1197" actId="207"/>
        <pc:sldMkLst>
          <pc:docMk/>
          <pc:sldMk cId="1107236267" sldId="269"/>
        </pc:sldMkLst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2" creationId="{C58C732D-37C5-6AEA-F850-F7CF1C95519F}"/>
          </ac:spMkLst>
        </pc:spChg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3" creationId="{56B8C518-5F28-F9A9-E6B0-BDFBAB55B246}"/>
          </ac:spMkLst>
        </pc:spChg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4" creationId="{E4D213DC-9119-2F39-161E-524C3F49CB86}"/>
          </ac:spMkLst>
        </pc:spChg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5" creationId="{E6886814-7C17-13B2-F1A5-DFE00DAAC9DB}"/>
          </ac:spMkLst>
        </pc:spChg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6" creationId="{C2ED0ED7-74AC-B24A-D393-B31A702738FA}"/>
          </ac:spMkLst>
        </pc:spChg>
        <pc:spChg chg="add mod">
          <ac:chgData name="Amal R Babu" userId="3a292d0a-112b-4bc3-bf38-7771656893d2" providerId="ADAL" clId="{5371B47B-C629-4460-8CC1-7D8C0EFA766E}" dt="2022-10-06T05:27:09.050" v="1197" actId="207"/>
          <ac:spMkLst>
            <pc:docMk/>
            <pc:sldMk cId="1107236267" sldId="269"/>
            <ac:spMk id="7" creationId="{070EC069-21B8-86F3-E3E6-7F9773E03FAC}"/>
          </ac:spMkLst>
        </pc:spChg>
      </pc:sldChg>
      <pc:sldChg chg="addSp modSp new mod">
        <pc:chgData name="Amal R Babu" userId="3a292d0a-112b-4bc3-bf38-7771656893d2" providerId="ADAL" clId="{5371B47B-C629-4460-8CC1-7D8C0EFA766E}" dt="2022-10-06T05:27:24.420" v="1200" actId="207"/>
        <pc:sldMkLst>
          <pc:docMk/>
          <pc:sldMk cId="2024116366" sldId="270"/>
        </pc:sldMkLst>
        <pc:spChg chg="add mod">
          <ac:chgData name="Amal R Babu" userId="3a292d0a-112b-4bc3-bf38-7771656893d2" providerId="ADAL" clId="{5371B47B-C629-4460-8CC1-7D8C0EFA766E}" dt="2022-10-06T05:27:24.420" v="1200" actId="207"/>
          <ac:spMkLst>
            <pc:docMk/>
            <pc:sldMk cId="2024116366" sldId="270"/>
            <ac:spMk id="3" creationId="{AC1AE170-03FF-A01D-058C-24B7415E1BF6}"/>
          </ac:spMkLst>
        </pc:spChg>
        <pc:picChg chg="add mod">
          <ac:chgData name="Amal R Babu" userId="3a292d0a-112b-4bc3-bf38-7771656893d2" providerId="ADAL" clId="{5371B47B-C629-4460-8CC1-7D8C0EFA766E}" dt="2022-10-06T05:27:18.306" v="1199"/>
          <ac:picMkLst>
            <pc:docMk/>
            <pc:sldMk cId="2024116366" sldId="270"/>
            <ac:picMk id="2" creationId="{48810516-7224-EB2B-7961-61E18B18F720}"/>
          </ac:picMkLst>
        </pc:picChg>
      </pc:sldChg>
      <pc:sldMasterChg chg="modSp setBg modSldLayout">
        <pc:chgData name="Amal R Babu" userId="3a292d0a-112b-4bc3-bf38-7771656893d2" providerId="ADAL" clId="{5371B47B-C629-4460-8CC1-7D8C0EFA766E}" dt="2022-10-06T05:24:52.716" v="1188"/>
        <pc:sldMasterMkLst>
          <pc:docMk/>
          <pc:sldMasterMk cId="3991113685" sldId="2147483648"/>
        </pc:sldMasterMkLst>
        <pc:sldLayoutChg chg="modSp">
          <pc:chgData name="Amal R Babu" userId="3a292d0a-112b-4bc3-bf38-7771656893d2" providerId="ADAL" clId="{5371B47B-C629-4460-8CC1-7D8C0EFA766E}" dt="2022-10-06T05:24:48.965" v="1186" actId="735"/>
          <pc:sldLayoutMkLst>
            <pc:docMk/>
            <pc:sldMasterMk cId="3991113685" sldId="2147483648"/>
            <pc:sldLayoutMk cId="3236943441" sldId="214748365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E7D7-8670-EF1F-C659-DED573CCE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A8A6C-21F7-CB7C-B10D-5FA59931D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25A76-D827-E200-4666-8C16DE81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3DB02-196C-7AA6-5CB0-FCC1D416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5095E-B065-8011-D892-77805F97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93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1CEC-D0FC-17C9-7F0A-ADA7D60D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0A129-BB1F-E168-0AEF-2DA8CB9DC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F43B-85F8-47AE-9D7E-E73175C8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9877D-D015-8884-52D4-74A50DD3E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1DB8A-2617-78FA-27A9-E820B1D0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6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0032D-1FE3-34E9-7C1C-C82AD770D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DBCA5-57CC-A57F-BB28-225FBFE6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0599-6B3E-6296-EEA6-72022A86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3DC2C-96C9-A7EE-D324-2DF0FE90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B082B-9BCD-DB47-35B9-FF4D2CB2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89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023B-6A79-C913-9B58-5342058D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52562-7087-1C2B-C13E-99752B82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8FA89-CA3B-5F9F-ED3D-5B9F5869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C0B1-FA36-7C5A-4227-BBCDF94C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CD50-2651-C762-C575-BB488FBF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2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8877-018C-0854-38D8-1C325399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A8B28-60A9-9934-505A-E66A7128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2D2C-7D4C-A437-4E6D-341BE669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D4D6-1F2F-7C38-0BDF-487811DD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1D51-D3A0-9469-6D96-3067A953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73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E593-CB6A-AED2-9232-0D101CFD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DC1B-AE3A-088F-0C0D-AE533092C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6F215-A55C-32D9-D46E-FF2791350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B87-56FA-4537-5A6C-97D002DA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56123-AF1A-272D-D2B1-A88A8CB4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5066B-63D5-F602-98C0-084B94F6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6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B64-38E1-C472-8849-6175F85C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DC39A-BC49-CC93-AEB8-AE684B9C4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9BEDB-C30E-0AD5-E65D-20DD86931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2F751-AC1C-073D-5A90-0AB0F31D2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D8B06-FD59-8B59-0222-FFAAF29C1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8BB2F-4600-0AED-ABD0-3F0FA676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38501-4EDC-6F36-A511-9BDAABC7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5569C-A806-3F90-153F-571497AD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79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F661-DE5B-3E26-8F6D-C3B5CB78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62F9F-3A13-E04A-93F6-09DFF3C7D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A6A99-8A83-D6B6-B2E6-FBF880F8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AC1F3-1051-0083-2FE3-65409AC0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17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1D3EC-BEA5-E4BD-2568-5CF2545F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B5DF9-9D90-2301-094C-A18A59C9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9013-69FF-91FC-5191-473F2624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943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CAE0-1C78-7E2A-9407-7D8E4320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4D28-C4CF-CAF8-5D83-F7F610CB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56215-74E7-ED6B-82B6-0E45991CE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B955-592F-FF75-61FC-19A85FB5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29D8B-7A6D-01F5-27C9-18FB7172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C99E1-4F97-7CB4-E353-D4A17A2E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4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5B09-CC83-705F-A66D-63700B69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A425A-0784-E3D9-8CEE-F13A49D51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8E86A-ED9E-0879-7DE7-5DF185512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C9AE-7F8A-C05A-AAC3-8DCC1924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7177-ED80-A817-8870-9FBEEF69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49FBD-8BA0-8F85-3974-8F68C556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85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C8732-95A5-F4CD-ADBE-37B5CE53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15990-FD6C-62B2-7BF4-C2889C5A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5A0E3-A235-95FF-705A-B55E550C4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48A7A-5253-48C2-9DAD-59E8D5AB1C86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A975-236F-F7AA-0231-BC21B49A6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B73C-4FFC-0786-45CE-AA497D74C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D60B0-755F-4F3C-BD28-B3899F9B62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11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chef.ne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9" name="Graphic 17">
            <a:extLst>
              <a:ext uri="{FF2B5EF4-FFF2-40B4-BE49-F238E27FC236}">
                <a16:creationId xmlns:a16="http://schemas.microsoft.com/office/drawing/2014/main" id="{89E7E9BA-0E7B-5BBA-03AF-75BA2239C226}"/>
              </a:ext>
            </a:extLst>
          </p:cNvPr>
          <p:cNvSpPr/>
          <p:nvPr/>
        </p:nvSpPr>
        <p:spPr>
          <a:xfrm>
            <a:off x="1560309" y="872458"/>
            <a:ext cx="2709909" cy="2688570"/>
          </a:xfrm>
          <a:custGeom>
            <a:avLst/>
            <a:gdLst>
              <a:gd name="connsiteX0" fmla="*/ 6851515 w 6911409"/>
              <a:gd name="connsiteY0" fmla="*/ 1196753 h 6856987"/>
              <a:gd name="connsiteX1" fmla="*/ 6012139 w 6911409"/>
              <a:gd name="connsiteY1" fmla="*/ 1432825 h 6856987"/>
              <a:gd name="connsiteX2" fmla="*/ 4639956 w 6911409"/>
              <a:gd name="connsiteY2" fmla="*/ 2029546 h 6856987"/>
              <a:gd name="connsiteX3" fmla="*/ 4555960 w 6911409"/>
              <a:gd name="connsiteY3" fmla="*/ 2008547 h 6856987"/>
              <a:gd name="connsiteX4" fmla="*/ 4518378 w 6911409"/>
              <a:gd name="connsiteY4" fmla="*/ 1953799 h 6856987"/>
              <a:gd name="connsiteX5" fmla="*/ 4531795 w 6911409"/>
              <a:gd name="connsiteY5" fmla="*/ 1894302 h 6856987"/>
              <a:gd name="connsiteX6" fmla="*/ 4752950 w 6911409"/>
              <a:gd name="connsiteY6" fmla="*/ 1778641 h 6856987"/>
              <a:gd name="connsiteX7" fmla="*/ 5768484 w 6911409"/>
              <a:gd name="connsiteY7" fmla="*/ 995179 h 6856987"/>
              <a:gd name="connsiteX8" fmla="*/ 6186714 w 6911409"/>
              <a:gd name="connsiteY8" fmla="*/ 337961 h 6856987"/>
              <a:gd name="connsiteX9" fmla="*/ 6100802 w 6911409"/>
              <a:gd name="connsiteY9" fmla="*/ 210717 h 6856987"/>
              <a:gd name="connsiteX10" fmla="*/ 5757068 w 6911409"/>
              <a:gd name="connsiteY10" fmla="*/ 264715 h 6856987"/>
              <a:gd name="connsiteX11" fmla="*/ 4378385 w 6911409"/>
              <a:gd name="connsiteY11" fmla="*/ 1056676 h 6856987"/>
              <a:gd name="connsiteX12" fmla="*/ 4014736 w 6911409"/>
              <a:gd name="connsiteY12" fmla="*/ 1450824 h 6856987"/>
              <a:gd name="connsiteX13" fmla="*/ 3964489 w 6911409"/>
              <a:gd name="connsiteY13" fmla="*/ 1468906 h 6856987"/>
              <a:gd name="connsiteX14" fmla="*/ 3509761 w 6911409"/>
              <a:gd name="connsiteY14" fmla="*/ 1314664 h 6856987"/>
              <a:gd name="connsiteX15" fmla="*/ 2842626 w 6911409"/>
              <a:gd name="connsiteY15" fmla="*/ 1290748 h 6856987"/>
              <a:gd name="connsiteX16" fmla="*/ 2160743 w 6911409"/>
              <a:gd name="connsiteY16" fmla="*/ 1510821 h 6856987"/>
              <a:gd name="connsiteX17" fmla="*/ 2102412 w 6911409"/>
              <a:gd name="connsiteY17" fmla="*/ 1495072 h 6856987"/>
              <a:gd name="connsiteX18" fmla="*/ 1635018 w 6911409"/>
              <a:gd name="connsiteY18" fmla="*/ 855186 h 6856987"/>
              <a:gd name="connsiteX19" fmla="*/ 489074 w 6911409"/>
              <a:gd name="connsiteY19" fmla="*/ 97306 h 6856987"/>
              <a:gd name="connsiteX20" fmla="*/ 66011 w 6911409"/>
              <a:gd name="connsiteY20" fmla="*/ 61 h 6856987"/>
              <a:gd name="connsiteX21" fmla="*/ 3847 w 6911409"/>
              <a:gd name="connsiteY21" fmla="*/ 78390 h 6856987"/>
              <a:gd name="connsiteX22" fmla="*/ 67844 w 6911409"/>
              <a:gd name="connsiteY22" fmla="*/ 244966 h 6856987"/>
              <a:gd name="connsiteX23" fmla="*/ 1094794 w 6911409"/>
              <a:gd name="connsiteY23" fmla="*/ 1513154 h 6856987"/>
              <a:gd name="connsiteX24" fmla="*/ 1682766 w 6911409"/>
              <a:gd name="connsiteY24" fmla="*/ 1919051 h 6856987"/>
              <a:gd name="connsiteX25" fmla="*/ 1692182 w 6911409"/>
              <a:gd name="connsiteY25" fmla="*/ 1969548 h 6856987"/>
              <a:gd name="connsiteX26" fmla="*/ 1613353 w 6911409"/>
              <a:gd name="connsiteY26" fmla="*/ 2110875 h 6856987"/>
              <a:gd name="connsiteX27" fmla="*/ 1569855 w 6911409"/>
              <a:gd name="connsiteY27" fmla="*/ 2569436 h 6856987"/>
              <a:gd name="connsiteX28" fmla="*/ 1536356 w 6911409"/>
              <a:gd name="connsiteY28" fmla="*/ 2960417 h 6856987"/>
              <a:gd name="connsiteX29" fmla="*/ 1460193 w 6911409"/>
              <a:gd name="connsiteY29" fmla="*/ 3228321 h 6856987"/>
              <a:gd name="connsiteX30" fmla="*/ 1554605 w 6911409"/>
              <a:gd name="connsiteY30" fmla="*/ 3769711 h 6856987"/>
              <a:gd name="connsiteX31" fmla="*/ 1715348 w 6911409"/>
              <a:gd name="connsiteY31" fmla="*/ 3960035 h 6856987"/>
              <a:gd name="connsiteX32" fmla="*/ 1742430 w 6911409"/>
              <a:gd name="connsiteY32" fmla="*/ 4025949 h 6856987"/>
              <a:gd name="connsiteX33" fmla="*/ 1525440 w 6911409"/>
              <a:gd name="connsiteY33" fmla="*/ 4745331 h 6856987"/>
              <a:gd name="connsiteX34" fmla="*/ 1269619 w 6911409"/>
              <a:gd name="connsiteY34" fmla="*/ 5134728 h 6856987"/>
              <a:gd name="connsiteX35" fmla="*/ 1146792 w 6911409"/>
              <a:gd name="connsiteY35" fmla="*/ 5436880 h 6856987"/>
              <a:gd name="connsiteX36" fmla="*/ 1133126 w 6911409"/>
              <a:gd name="connsiteY36" fmla="*/ 5623121 h 6856987"/>
              <a:gd name="connsiteX37" fmla="*/ 1127626 w 6911409"/>
              <a:gd name="connsiteY37" fmla="*/ 5649703 h 6856987"/>
              <a:gd name="connsiteX38" fmla="*/ 1102211 w 6911409"/>
              <a:gd name="connsiteY38" fmla="*/ 5639537 h 6856987"/>
              <a:gd name="connsiteX39" fmla="*/ 988050 w 6911409"/>
              <a:gd name="connsiteY39" fmla="*/ 5563291 h 6856987"/>
              <a:gd name="connsiteX40" fmla="*/ 878388 w 6911409"/>
              <a:gd name="connsiteY40" fmla="*/ 5532542 h 6856987"/>
              <a:gd name="connsiteX41" fmla="*/ 727062 w 6911409"/>
              <a:gd name="connsiteY41" fmla="*/ 5580373 h 6856987"/>
              <a:gd name="connsiteX42" fmla="*/ 680898 w 6911409"/>
              <a:gd name="connsiteY42" fmla="*/ 5636537 h 6856987"/>
              <a:gd name="connsiteX43" fmla="*/ 647066 w 6911409"/>
              <a:gd name="connsiteY43" fmla="*/ 5734366 h 6856987"/>
              <a:gd name="connsiteX44" fmla="*/ 709396 w 6911409"/>
              <a:gd name="connsiteY44" fmla="*/ 5900274 h 6856987"/>
              <a:gd name="connsiteX45" fmla="*/ 1359531 w 6911409"/>
              <a:gd name="connsiteY45" fmla="*/ 6665653 h 6856987"/>
              <a:gd name="connsiteX46" fmla="*/ 1539190 w 6911409"/>
              <a:gd name="connsiteY46" fmla="*/ 6784315 h 6856987"/>
              <a:gd name="connsiteX47" fmla="*/ 1781094 w 6911409"/>
              <a:gd name="connsiteY47" fmla="*/ 6720401 h 6856987"/>
              <a:gd name="connsiteX48" fmla="*/ 1826509 w 6911409"/>
              <a:gd name="connsiteY48" fmla="*/ 6705985 h 6856987"/>
              <a:gd name="connsiteX49" fmla="*/ 1932920 w 6911409"/>
              <a:gd name="connsiteY49" fmla="*/ 6721568 h 6856987"/>
              <a:gd name="connsiteX50" fmla="*/ 2187325 w 6911409"/>
              <a:gd name="connsiteY50" fmla="*/ 6684736 h 6856987"/>
              <a:gd name="connsiteX51" fmla="*/ 2233239 w 6911409"/>
              <a:gd name="connsiteY51" fmla="*/ 6718984 h 6856987"/>
              <a:gd name="connsiteX52" fmla="*/ 2307319 w 6911409"/>
              <a:gd name="connsiteY52" fmla="*/ 6779315 h 6856987"/>
              <a:gd name="connsiteX53" fmla="*/ 2327401 w 6911409"/>
              <a:gd name="connsiteY53" fmla="*/ 6774065 h 6856987"/>
              <a:gd name="connsiteX54" fmla="*/ 2409897 w 6911409"/>
              <a:gd name="connsiteY54" fmla="*/ 6796397 h 6856987"/>
              <a:gd name="connsiteX55" fmla="*/ 2481644 w 6911409"/>
              <a:gd name="connsiteY55" fmla="*/ 6800147 h 6856987"/>
              <a:gd name="connsiteX56" fmla="*/ 2512392 w 6911409"/>
              <a:gd name="connsiteY56" fmla="*/ 6766482 h 6856987"/>
              <a:gd name="connsiteX57" fmla="*/ 2564223 w 6911409"/>
              <a:gd name="connsiteY57" fmla="*/ 6761982 h 6856987"/>
              <a:gd name="connsiteX58" fmla="*/ 2671384 w 6911409"/>
              <a:gd name="connsiteY58" fmla="*/ 6738484 h 6856987"/>
              <a:gd name="connsiteX59" fmla="*/ 2727132 w 6911409"/>
              <a:gd name="connsiteY59" fmla="*/ 6721984 h 6856987"/>
              <a:gd name="connsiteX60" fmla="*/ 2799462 w 6911409"/>
              <a:gd name="connsiteY60" fmla="*/ 6698402 h 6856987"/>
              <a:gd name="connsiteX61" fmla="*/ 2836043 w 6911409"/>
              <a:gd name="connsiteY61" fmla="*/ 6665154 h 6856987"/>
              <a:gd name="connsiteX62" fmla="*/ 2899957 w 6911409"/>
              <a:gd name="connsiteY62" fmla="*/ 6601157 h 6856987"/>
              <a:gd name="connsiteX63" fmla="*/ 2927705 w 6911409"/>
              <a:gd name="connsiteY63" fmla="*/ 6563575 h 6856987"/>
              <a:gd name="connsiteX64" fmla="*/ 3301687 w 6911409"/>
              <a:gd name="connsiteY64" fmla="*/ 6561659 h 6856987"/>
              <a:gd name="connsiteX65" fmla="*/ 3316603 w 6911409"/>
              <a:gd name="connsiteY65" fmla="*/ 6587074 h 6856987"/>
              <a:gd name="connsiteX66" fmla="*/ 3349685 w 6911409"/>
              <a:gd name="connsiteY66" fmla="*/ 6667487 h 6856987"/>
              <a:gd name="connsiteX67" fmla="*/ 3417265 w 6911409"/>
              <a:gd name="connsiteY67" fmla="*/ 6723484 h 6856987"/>
              <a:gd name="connsiteX68" fmla="*/ 3517510 w 6911409"/>
              <a:gd name="connsiteY68" fmla="*/ 6763482 h 6856987"/>
              <a:gd name="connsiteX69" fmla="*/ 3571091 w 6911409"/>
              <a:gd name="connsiteY69" fmla="*/ 6778065 h 6856987"/>
              <a:gd name="connsiteX70" fmla="*/ 3656170 w 6911409"/>
              <a:gd name="connsiteY70" fmla="*/ 6796814 h 6856987"/>
              <a:gd name="connsiteX71" fmla="*/ 3713584 w 6911409"/>
              <a:gd name="connsiteY71" fmla="*/ 6812980 h 6856987"/>
              <a:gd name="connsiteX72" fmla="*/ 3785914 w 6911409"/>
              <a:gd name="connsiteY72" fmla="*/ 6832479 h 6856987"/>
              <a:gd name="connsiteX73" fmla="*/ 3861910 w 6911409"/>
              <a:gd name="connsiteY73" fmla="*/ 6832229 h 6856987"/>
              <a:gd name="connsiteX74" fmla="*/ 3924157 w 6911409"/>
              <a:gd name="connsiteY74" fmla="*/ 6798064 h 6856987"/>
              <a:gd name="connsiteX75" fmla="*/ 3930990 w 6911409"/>
              <a:gd name="connsiteY75" fmla="*/ 6740484 h 6856987"/>
              <a:gd name="connsiteX76" fmla="*/ 4003653 w 6911409"/>
              <a:gd name="connsiteY76" fmla="*/ 6703902 h 6856987"/>
              <a:gd name="connsiteX77" fmla="*/ 4266557 w 6911409"/>
              <a:gd name="connsiteY77" fmla="*/ 6771815 h 6856987"/>
              <a:gd name="connsiteX78" fmla="*/ 4299806 w 6911409"/>
              <a:gd name="connsiteY78" fmla="*/ 6792314 h 6856987"/>
              <a:gd name="connsiteX79" fmla="*/ 4426383 w 6911409"/>
              <a:gd name="connsiteY79" fmla="*/ 6856978 h 6856987"/>
              <a:gd name="connsiteX80" fmla="*/ 4554876 w 6911409"/>
              <a:gd name="connsiteY80" fmla="*/ 6826896 h 6856987"/>
              <a:gd name="connsiteX81" fmla="*/ 4942941 w 6911409"/>
              <a:gd name="connsiteY81" fmla="*/ 6564825 h 6856987"/>
              <a:gd name="connsiteX82" fmla="*/ 5424668 w 6911409"/>
              <a:gd name="connsiteY82" fmla="*/ 6037434 h 6856987"/>
              <a:gd name="connsiteX83" fmla="*/ 5550245 w 6911409"/>
              <a:gd name="connsiteY83" fmla="*/ 5841777 h 6856987"/>
              <a:gd name="connsiteX84" fmla="*/ 5558245 w 6911409"/>
              <a:gd name="connsiteY84" fmla="*/ 5745948 h 6856987"/>
              <a:gd name="connsiteX85" fmla="*/ 5425251 w 6911409"/>
              <a:gd name="connsiteY85" fmla="*/ 5650703 h 6856987"/>
              <a:gd name="connsiteX86" fmla="*/ 5421251 w 6911409"/>
              <a:gd name="connsiteY86" fmla="*/ 5649870 h 6856987"/>
              <a:gd name="connsiteX87" fmla="*/ 5271592 w 6911409"/>
              <a:gd name="connsiteY87" fmla="*/ 5668702 h 6856987"/>
              <a:gd name="connsiteX88" fmla="*/ 5108850 w 6911409"/>
              <a:gd name="connsiteY88" fmla="*/ 5765781 h 6856987"/>
              <a:gd name="connsiteX89" fmla="*/ 5104350 w 6911409"/>
              <a:gd name="connsiteY89" fmla="*/ 5759031 h 6856987"/>
              <a:gd name="connsiteX90" fmla="*/ 5108100 w 6911409"/>
              <a:gd name="connsiteY90" fmla="*/ 5726283 h 6856987"/>
              <a:gd name="connsiteX91" fmla="*/ 5060685 w 6911409"/>
              <a:gd name="connsiteY91" fmla="*/ 5390466 h 6856987"/>
              <a:gd name="connsiteX92" fmla="*/ 4872695 w 6911409"/>
              <a:gd name="connsiteY92" fmla="*/ 5028900 h 6856987"/>
              <a:gd name="connsiteX93" fmla="*/ 4895027 w 6911409"/>
              <a:gd name="connsiteY93" fmla="*/ 4967736 h 6856987"/>
              <a:gd name="connsiteX94" fmla="*/ 5206762 w 6911409"/>
              <a:gd name="connsiteY94" fmla="*/ 4839993 h 6856987"/>
              <a:gd name="connsiteX95" fmla="*/ 5225594 w 6911409"/>
              <a:gd name="connsiteY95" fmla="*/ 4766579 h 6856987"/>
              <a:gd name="connsiteX96" fmla="*/ 5039853 w 6911409"/>
              <a:gd name="connsiteY96" fmla="*/ 4542340 h 6856987"/>
              <a:gd name="connsiteX97" fmla="*/ 5054186 w 6911409"/>
              <a:gd name="connsiteY97" fmla="*/ 4486760 h 6856987"/>
              <a:gd name="connsiteX98" fmla="*/ 5916227 w 6911409"/>
              <a:gd name="connsiteY98" fmla="*/ 4112028 h 6856987"/>
              <a:gd name="connsiteX99" fmla="*/ 5932227 w 6911409"/>
              <a:gd name="connsiteY99" fmla="*/ 4036031 h 6856987"/>
              <a:gd name="connsiteX100" fmla="*/ 5243593 w 6911409"/>
              <a:gd name="connsiteY100" fmla="*/ 3262486 h 6856987"/>
              <a:gd name="connsiteX101" fmla="*/ 5263342 w 6911409"/>
              <a:gd name="connsiteY101" fmla="*/ 3197989 h 6856987"/>
              <a:gd name="connsiteX102" fmla="*/ 6552530 w 6911409"/>
              <a:gd name="connsiteY102" fmla="*/ 2853589 h 6856987"/>
              <a:gd name="connsiteX103" fmla="*/ 6638942 w 6911409"/>
              <a:gd name="connsiteY103" fmla="*/ 2772176 h 6856987"/>
              <a:gd name="connsiteX104" fmla="*/ 6806101 w 6911409"/>
              <a:gd name="connsiteY104" fmla="*/ 2047378 h 6856987"/>
              <a:gd name="connsiteX105" fmla="*/ 6910429 w 6911409"/>
              <a:gd name="connsiteY105" fmla="*/ 1252500 h 6856987"/>
              <a:gd name="connsiteX106" fmla="*/ 6851932 w 6911409"/>
              <a:gd name="connsiteY106" fmla="*/ 1197003 h 6856987"/>
              <a:gd name="connsiteX107" fmla="*/ 4991355 w 6911409"/>
              <a:gd name="connsiteY107" fmla="*/ 4054114 h 6856987"/>
              <a:gd name="connsiteX108" fmla="*/ 4601541 w 6911409"/>
              <a:gd name="connsiteY108" fmla="*/ 4284686 h 6856987"/>
              <a:gd name="connsiteX109" fmla="*/ 4568292 w 6911409"/>
              <a:gd name="connsiteY109" fmla="*/ 4265937 h 6856987"/>
              <a:gd name="connsiteX110" fmla="*/ 4537794 w 6911409"/>
              <a:gd name="connsiteY110" fmla="*/ 4046947 h 6856987"/>
              <a:gd name="connsiteX111" fmla="*/ 4551877 w 6911409"/>
              <a:gd name="connsiteY111" fmla="*/ 3999450 h 6856987"/>
              <a:gd name="connsiteX112" fmla="*/ 4667788 w 6911409"/>
              <a:gd name="connsiteY112" fmla="*/ 3858290 h 6856987"/>
              <a:gd name="connsiteX113" fmla="*/ 4711786 w 6911409"/>
              <a:gd name="connsiteY113" fmla="*/ 3849540 h 6856987"/>
              <a:gd name="connsiteX114" fmla="*/ 4990939 w 6911409"/>
              <a:gd name="connsiteY114" fmla="*/ 4022199 h 6856987"/>
              <a:gd name="connsiteX115" fmla="*/ 4991439 w 6911409"/>
              <a:gd name="connsiteY115" fmla="*/ 4054114 h 685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911409" h="6856987">
                <a:moveTo>
                  <a:pt x="6851515" y="1196753"/>
                </a:moveTo>
                <a:cubicBezTo>
                  <a:pt x="6563863" y="1247333"/>
                  <a:pt x="6286626" y="1335079"/>
                  <a:pt x="6012139" y="1432825"/>
                </a:cubicBezTo>
                <a:cubicBezTo>
                  <a:pt x="5541162" y="1600566"/>
                  <a:pt x="5087017" y="1806890"/>
                  <a:pt x="4639956" y="2029546"/>
                </a:cubicBezTo>
                <a:cubicBezTo>
                  <a:pt x="4601791" y="2048545"/>
                  <a:pt x="4575792" y="2054878"/>
                  <a:pt x="4555960" y="2008547"/>
                </a:cubicBezTo>
                <a:cubicBezTo>
                  <a:pt x="4547377" y="1988548"/>
                  <a:pt x="4532377" y="1970965"/>
                  <a:pt x="4518378" y="1953799"/>
                </a:cubicBezTo>
                <a:cubicBezTo>
                  <a:pt x="4496963" y="1927384"/>
                  <a:pt x="4498046" y="1910801"/>
                  <a:pt x="4531795" y="1894302"/>
                </a:cubicBezTo>
                <a:cubicBezTo>
                  <a:pt x="4606541" y="1857804"/>
                  <a:pt x="4679787" y="1818389"/>
                  <a:pt x="4752950" y="1778641"/>
                </a:cubicBezTo>
                <a:cubicBezTo>
                  <a:pt x="5133432" y="1571901"/>
                  <a:pt x="5481998" y="1323747"/>
                  <a:pt x="5768484" y="995179"/>
                </a:cubicBezTo>
                <a:cubicBezTo>
                  <a:pt x="5941059" y="797189"/>
                  <a:pt x="6081636" y="578283"/>
                  <a:pt x="6186714" y="337961"/>
                </a:cubicBezTo>
                <a:cubicBezTo>
                  <a:pt x="6230545" y="237633"/>
                  <a:pt x="6240711" y="216217"/>
                  <a:pt x="6100802" y="210717"/>
                </a:cubicBezTo>
                <a:cubicBezTo>
                  <a:pt x="5983474" y="206134"/>
                  <a:pt x="5868813" y="233299"/>
                  <a:pt x="5757068" y="264715"/>
                </a:cubicBezTo>
                <a:cubicBezTo>
                  <a:pt x="5231177" y="412457"/>
                  <a:pt x="4776033" y="685278"/>
                  <a:pt x="4378385" y="1056676"/>
                </a:cubicBezTo>
                <a:cubicBezTo>
                  <a:pt x="4247475" y="1178920"/>
                  <a:pt x="4127147" y="1311330"/>
                  <a:pt x="4014736" y="1450824"/>
                </a:cubicBezTo>
                <a:cubicBezTo>
                  <a:pt x="4001987" y="1466656"/>
                  <a:pt x="3992237" y="1484489"/>
                  <a:pt x="3964489" y="1468906"/>
                </a:cubicBezTo>
                <a:cubicBezTo>
                  <a:pt x="3822745" y="1388993"/>
                  <a:pt x="3667920" y="1345245"/>
                  <a:pt x="3509761" y="1314664"/>
                </a:cubicBezTo>
                <a:cubicBezTo>
                  <a:pt x="3289021" y="1271916"/>
                  <a:pt x="3065699" y="1273166"/>
                  <a:pt x="2842626" y="1290748"/>
                </a:cubicBezTo>
                <a:cubicBezTo>
                  <a:pt x="2598221" y="1309997"/>
                  <a:pt x="2369566" y="1381160"/>
                  <a:pt x="2160743" y="1510821"/>
                </a:cubicBezTo>
                <a:cubicBezTo>
                  <a:pt x="2129994" y="1529903"/>
                  <a:pt x="2119078" y="1525487"/>
                  <a:pt x="2102412" y="1495072"/>
                </a:cubicBezTo>
                <a:cubicBezTo>
                  <a:pt x="1974002" y="1261916"/>
                  <a:pt x="1818843" y="1047677"/>
                  <a:pt x="1635018" y="855186"/>
                </a:cubicBezTo>
                <a:cubicBezTo>
                  <a:pt x="1310701" y="515786"/>
                  <a:pt x="927302" y="263965"/>
                  <a:pt x="489074" y="97306"/>
                </a:cubicBezTo>
                <a:cubicBezTo>
                  <a:pt x="353414" y="45725"/>
                  <a:pt x="214920" y="-1939"/>
                  <a:pt x="66011" y="61"/>
                </a:cubicBezTo>
                <a:cubicBezTo>
                  <a:pt x="8597" y="894"/>
                  <a:pt x="-8652" y="21893"/>
                  <a:pt x="3847" y="78390"/>
                </a:cubicBezTo>
                <a:cubicBezTo>
                  <a:pt x="16763" y="136971"/>
                  <a:pt x="41179" y="191551"/>
                  <a:pt x="67844" y="244966"/>
                </a:cubicBezTo>
                <a:cubicBezTo>
                  <a:pt x="316499" y="743525"/>
                  <a:pt x="674565" y="1153921"/>
                  <a:pt x="1094794" y="1513154"/>
                </a:cubicBezTo>
                <a:cubicBezTo>
                  <a:pt x="1276452" y="1668480"/>
                  <a:pt x="1474193" y="1802057"/>
                  <a:pt x="1682766" y="1919051"/>
                </a:cubicBezTo>
                <a:cubicBezTo>
                  <a:pt x="1710015" y="1934384"/>
                  <a:pt x="1709431" y="1946550"/>
                  <a:pt x="1692182" y="1969548"/>
                </a:cubicBezTo>
                <a:cubicBezTo>
                  <a:pt x="1659600" y="2012880"/>
                  <a:pt x="1635601" y="2061294"/>
                  <a:pt x="1613353" y="2110875"/>
                </a:cubicBezTo>
                <a:cubicBezTo>
                  <a:pt x="1547022" y="2259118"/>
                  <a:pt x="1562188" y="2414360"/>
                  <a:pt x="1569855" y="2569436"/>
                </a:cubicBezTo>
                <a:cubicBezTo>
                  <a:pt x="1576354" y="2701180"/>
                  <a:pt x="1577771" y="2832173"/>
                  <a:pt x="1536356" y="2960417"/>
                </a:cubicBezTo>
                <a:cubicBezTo>
                  <a:pt x="1507858" y="3048746"/>
                  <a:pt x="1487025" y="3139408"/>
                  <a:pt x="1460193" y="3228321"/>
                </a:cubicBezTo>
                <a:cubicBezTo>
                  <a:pt x="1400780" y="3424978"/>
                  <a:pt x="1442694" y="3603302"/>
                  <a:pt x="1554605" y="3769711"/>
                </a:cubicBezTo>
                <a:cubicBezTo>
                  <a:pt x="1601186" y="3839041"/>
                  <a:pt x="1654601" y="3902788"/>
                  <a:pt x="1715348" y="3960035"/>
                </a:cubicBezTo>
                <a:cubicBezTo>
                  <a:pt x="1735347" y="3978868"/>
                  <a:pt x="1743180" y="3998783"/>
                  <a:pt x="1742430" y="4025949"/>
                </a:cubicBezTo>
                <a:cubicBezTo>
                  <a:pt x="1735513" y="4285603"/>
                  <a:pt x="1666100" y="4526424"/>
                  <a:pt x="1525440" y="4745331"/>
                </a:cubicBezTo>
                <a:cubicBezTo>
                  <a:pt x="1441528" y="4875991"/>
                  <a:pt x="1354615" y="5004735"/>
                  <a:pt x="1269619" y="5134728"/>
                </a:cubicBezTo>
                <a:cubicBezTo>
                  <a:pt x="1209039" y="5227307"/>
                  <a:pt x="1165041" y="5326969"/>
                  <a:pt x="1146792" y="5436880"/>
                </a:cubicBezTo>
                <a:cubicBezTo>
                  <a:pt x="1136542" y="5498544"/>
                  <a:pt x="1130126" y="5560458"/>
                  <a:pt x="1133126" y="5623121"/>
                </a:cubicBezTo>
                <a:cubicBezTo>
                  <a:pt x="1133542" y="5632204"/>
                  <a:pt x="1137792" y="5644370"/>
                  <a:pt x="1127626" y="5649703"/>
                </a:cubicBezTo>
                <a:cubicBezTo>
                  <a:pt x="1117627" y="5655036"/>
                  <a:pt x="1109960" y="5644703"/>
                  <a:pt x="1102211" y="5639537"/>
                </a:cubicBezTo>
                <a:cubicBezTo>
                  <a:pt x="1064046" y="5614288"/>
                  <a:pt x="1026214" y="5588456"/>
                  <a:pt x="988050" y="5563291"/>
                </a:cubicBezTo>
                <a:cubicBezTo>
                  <a:pt x="954801" y="5541375"/>
                  <a:pt x="917636" y="5524709"/>
                  <a:pt x="878388" y="5532542"/>
                </a:cubicBezTo>
                <a:cubicBezTo>
                  <a:pt x="826724" y="5542875"/>
                  <a:pt x="781393" y="5573874"/>
                  <a:pt x="727062" y="5580373"/>
                </a:cubicBezTo>
                <a:cubicBezTo>
                  <a:pt x="701647" y="5583456"/>
                  <a:pt x="700980" y="5620621"/>
                  <a:pt x="680898" y="5636537"/>
                </a:cubicBezTo>
                <a:cubicBezTo>
                  <a:pt x="649483" y="5661453"/>
                  <a:pt x="643816" y="5697117"/>
                  <a:pt x="647066" y="5734366"/>
                </a:cubicBezTo>
                <a:cubicBezTo>
                  <a:pt x="652316" y="5795280"/>
                  <a:pt x="676565" y="5850360"/>
                  <a:pt x="709396" y="5900274"/>
                </a:cubicBezTo>
                <a:cubicBezTo>
                  <a:pt x="894637" y="6182011"/>
                  <a:pt x="1113627" y="6435498"/>
                  <a:pt x="1359531" y="6665653"/>
                </a:cubicBezTo>
                <a:cubicBezTo>
                  <a:pt x="1412196" y="6714985"/>
                  <a:pt x="1471359" y="6756983"/>
                  <a:pt x="1539190" y="6784315"/>
                </a:cubicBezTo>
                <a:cubicBezTo>
                  <a:pt x="1640518" y="6825146"/>
                  <a:pt x="1714014" y="6806147"/>
                  <a:pt x="1781094" y="6720401"/>
                </a:cubicBezTo>
                <a:cubicBezTo>
                  <a:pt x="1794427" y="6703402"/>
                  <a:pt x="1806093" y="6698485"/>
                  <a:pt x="1826509" y="6705985"/>
                </a:cubicBezTo>
                <a:cubicBezTo>
                  <a:pt x="1860591" y="6718568"/>
                  <a:pt x="1896505" y="6721151"/>
                  <a:pt x="1932920" y="6721568"/>
                </a:cubicBezTo>
                <a:cubicBezTo>
                  <a:pt x="2019750" y="6722484"/>
                  <a:pt x="2103829" y="6705318"/>
                  <a:pt x="2187325" y="6684736"/>
                </a:cubicBezTo>
                <a:cubicBezTo>
                  <a:pt x="2219323" y="6676820"/>
                  <a:pt x="2233739" y="6682236"/>
                  <a:pt x="2233239" y="6718984"/>
                </a:cubicBezTo>
                <a:cubicBezTo>
                  <a:pt x="2232323" y="6788731"/>
                  <a:pt x="2239572" y="6793397"/>
                  <a:pt x="2307319" y="6779315"/>
                </a:cubicBezTo>
                <a:cubicBezTo>
                  <a:pt x="2314069" y="6777898"/>
                  <a:pt x="2321068" y="6776732"/>
                  <a:pt x="2327401" y="6774065"/>
                </a:cubicBezTo>
                <a:cubicBezTo>
                  <a:pt x="2360816" y="6760233"/>
                  <a:pt x="2387232" y="6764399"/>
                  <a:pt x="2409897" y="6796397"/>
                </a:cubicBezTo>
                <a:cubicBezTo>
                  <a:pt x="2429896" y="6824562"/>
                  <a:pt x="2456978" y="6822396"/>
                  <a:pt x="2481644" y="6800147"/>
                </a:cubicBezTo>
                <a:cubicBezTo>
                  <a:pt x="2492893" y="6789981"/>
                  <a:pt x="2502809" y="6778315"/>
                  <a:pt x="2512392" y="6766482"/>
                </a:cubicBezTo>
                <a:cubicBezTo>
                  <a:pt x="2528475" y="6746566"/>
                  <a:pt x="2542891" y="6743567"/>
                  <a:pt x="2564223" y="6761982"/>
                </a:cubicBezTo>
                <a:cubicBezTo>
                  <a:pt x="2620054" y="6810147"/>
                  <a:pt x="2639553" y="6806313"/>
                  <a:pt x="2671384" y="6738484"/>
                </a:cubicBezTo>
                <a:cubicBezTo>
                  <a:pt x="2685884" y="6707652"/>
                  <a:pt x="2698633" y="6703818"/>
                  <a:pt x="2727132" y="6721984"/>
                </a:cubicBezTo>
                <a:cubicBezTo>
                  <a:pt x="2767297" y="6747566"/>
                  <a:pt x="2781629" y="6741733"/>
                  <a:pt x="2799462" y="6698402"/>
                </a:cubicBezTo>
                <a:cubicBezTo>
                  <a:pt x="2806795" y="6680653"/>
                  <a:pt x="2813294" y="6666153"/>
                  <a:pt x="2836043" y="6665154"/>
                </a:cubicBezTo>
                <a:cubicBezTo>
                  <a:pt x="2897540" y="6662321"/>
                  <a:pt x="2897707" y="6661737"/>
                  <a:pt x="2899957" y="6601157"/>
                </a:cubicBezTo>
                <a:cubicBezTo>
                  <a:pt x="2900623" y="6581741"/>
                  <a:pt x="2902207" y="6564825"/>
                  <a:pt x="2927705" y="6563575"/>
                </a:cubicBezTo>
                <a:cubicBezTo>
                  <a:pt x="3052366" y="6557659"/>
                  <a:pt x="3176943" y="6552159"/>
                  <a:pt x="3301687" y="6561659"/>
                </a:cubicBezTo>
                <a:cubicBezTo>
                  <a:pt x="3320186" y="6563075"/>
                  <a:pt x="3326103" y="6566992"/>
                  <a:pt x="3316603" y="6587074"/>
                </a:cubicBezTo>
                <a:cubicBezTo>
                  <a:pt x="3294104" y="6634739"/>
                  <a:pt x="3299854" y="6648905"/>
                  <a:pt x="3349685" y="6667487"/>
                </a:cubicBezTo>
                <a:cubicBezTo>
                  <a:pt x="3379600" y="6678570"/>
                  <a:pt x="3401766" y="6693486"/>
                  <a:pt x="3417265" y="6723484"/>
                </a:cubicBezTo>
                <a:cubicBezTo>
                  <a:pt x="3440681" y="6768732"/>
                  <a:pt x="3469346" y="6779065"/>
                  <a:pt x="3517510" y="6763482"/>
                </a:cubicBezTo>
                <a:cubicBezTo>
                  <a:pt x="3540676" y="6755983"/>
                  <a:pt x="3555675" y="6757899"/>
                  <a:pt x="3571091" y="6778065"/>
                </a:cubicBezTo>
                <a:cubicBezTo>
                  <a:pt x="3593173" y="6806980"/>
                  <a:pt x="3624172" y="6814813"/>
                  <a:pt x="3656170" y="6796814"/>
                </a:cubicBezTo>
                <a:cubicBezTo>
                  <a:pt x="3683252" y="6781565"/>
                  <a:pt x="3698001" y="6789148"/>
                  <a:pt x="3713584" y="6812980"/>
                </a:cubicBezTo>
                <a:cubicBezTo>
                  <a:pt x="3730917" y="6839562"/>
                  <a:pt x="3759998" y="6849978"/>
                  <a:pt x="3785914" y="6832479"/>
                </a:cubicBezTo>
                <a:cubicBezTo>
                  <a:pt x="3814162" y="6813313"/>
                  <a:pt x="3835411" y="6820313"/>
                  <a:pt x="3861910" y="6832229"/>
                </a:cubicBezTo>
                <a:cubicBezTo>
                  <a:pt x="3897658" y="6848312"/>
                  <a:pt x="3916991" y="6836645"/>
                  <a:pt x="3924157" y="6798064"/>
                </a:cubicBezTo>
                <a:cubicBezTo>
                  <a:pt x="3927657" y="6779065"/>
                  <a:pt x="3926490" y="6759149"/>
                  <a:pt x="3930990" y="6740484"/>
                </a:cubicBezTo>
                <a:cubicBezTo>
                  <a:pt x="3942406" y="6692153"/>
                  <a:pt x="3959489" y="6683569"/>
                  <a:pt x="4003653" y="6703902"/>
                </a:cubicBezTo>
                <a:cubicBezTo>
                  <a:pt x="4087316" y="6742400"/>
                  <a:pt x="4171812" y="6776732"/>
                  <a:pt x="4266557" y="6771815"/>
                </a:cubicBezTo>
                <a:cubicBezTo>
                  <a:pt x="4282223" y="6770982"/>
                  <a:pt x="4291723" y="6779482"/>
                  <a:pt x="4299806" y="6792314"/>
                </a:cubicBezTo>
                <a:cubicBezTo>
                  <a:pt x="4328971" y="6838895"/>
                  <a:pt x="4371635" y="6857478"/>
                  <a:pt x="4426383" y="6856978"/>
                </a:cubicBezTo>
                <a:cubicBezTo>
                  <a:pt x="4472131" y="6856561"/>
                  <a:pt x="4514045" y="6844895"/>
                  <a:pt x="4554876" y="6826896"/>
                </a:cubicBezTo>
                <a:cubicBezTo>
                  <a:pt x="4699953" y="6762899"/>
                  <a:pt x="4823780" y="6666987"/>
                  <a:pt x="4942941" y="6564825"/>
                </a:cubicBezTo>
                <a:cubicBezTo>
                  <a:pt x="5124932" y="6408750"/>
                  <a:pt x="5279092" y="6226842"/>
                  <a:pt x="5424668" y="6037434"/>
                </a:cubicBezTo>
                <a:cubicBezTo>
                  <a:pt x="5471915" y="5975937"/>
                  <a:pt x="5518580" y="5913524"/>
                  <a:pt x="5550245" y="5841777"/>
                </a:cubicBezTo>
                <a:cubicBezTo>
                  <a:pt x="5563828" y="5810862"/>
                  <a:pt x="5575910" y="5778197"/>
                  <a:pt x="5558245" y="5745948"/>
                </a:cubicBezTo>
                <a:cubicBezTo>
                  <a:pt x="5529496" y="5693618"/>
                  <a:pt x="5507747" y="5629038"/>
                  <a:pt x="5425251" y="5650703"/>
                </a:cubicBezTo>
                <a:cubicBezTo>
                  <a:pt x="5424084" y="5651037"/>
                  <a:pt x="5422418" y="5650453"/>
                  <a:pt x="5421251" y="5649870"/>
                </a:cubicBezTo>
                <a:cubicBezTo>
                  <a:pt x="5367004" y="5621871"/>
                  <a:pt x="5319423" y="5644620"/>
                  <a:pt x="5271592" y="5668702"/>
                </a:cubicBezTo>
                <a:cubicBezTo>
                  <a:pt x="5214928" y="5697201"/>
                  <a:pt x="5162347" y="5732616"/>
                  <a:pt x="5108850" y="5765781"/>
                </a:cubicBezTo>
                <a:cubicBezTo>
                  <a:pt x="5105766" y="5761281"/>
                  <a:pt x="5104266" y="5760031"/>
                  <a:pt x="5104350" y="5759031"/>
                </a:cubicBezTo>
                <a:cubicBezTo>
                  <a:pt x="5105433" y="5748115"/>
                  <a:pt x="5106183" y="5737032"/>
                  <a:pt x="5108100" y="5726283"/>
                </a:cubicBezTo>
                <a:cubicBezTo>
                  <a:pt x="5129015" y="5609122"/>
                  <a:pt x="5111850" y="5498294"/>
                  <a:pt x="5060685" y="5390466"/>
                </a:cubicBezTo>
                <a:cubicBezTo>
                  <a:pt x="5002355" y="5267555"/>
                  <a:pt x="4939608" y="5147144"/>
                  <a:pt x="4872695" y="5028900"/>
                </a:cubicBezTo>
                <a:cubicBezTo>
                  <a:pt x="4853779" y="4995485"/>
                  <a:pt x="4860778" y="4981236"/>
                  <a:pt x="4895027" y="4967736"/>
                </a:cubicBezTo>
                <a:cubicBezTo>
                  <a:pt x="4999521" y="4926655"/>
                  <a:pt x="5103100" y="4883324"/>
                  <a:pt x="5206762" y="4839993"/>
                </a:cubicBezTo>
                <a:cubicBezTo>
                  <a:pt x="5254009" y="4820244"/>
                  <a:pt x="5257676" y="4805744"/>
                  <a:pt x="5225594" y="4766579"/>
                </a:cubicBezTo>
                <a:cubicBezTo>
                  <a:pt x="5164180" y="4691416"/>
                  <a:pt x="5101767" y="4617003"/>
                  <a:pt x="5039853" y="4542340"/>
                </a:cubicBezTo>
                <a:cubicBezTo>
                  <a:pt x="5009938" y="4506259"/>
                  <a:pt x="5009855" y="4506009"/>
                  <a:pt x="5054186" y="4486760"/>
                </a:cubicBezTo>
                <a:cubicBezTo>
                  <a:pt x="5341505" y="4361849"/>
                  <a:pt x="5628991" y="4237105"/>
                  <a:pt x="5916227" y="4112028"/>
                </a:cubicBezTo>
                <a:cubicBezTo>
                  <a:pt x="5964641" y="4090945"/>
                  <a:pt x="5967558" y="4075779"/>
                  <a:pt x="5932227" y="4036031"/>
                </a:cubicBezTo>
                <a:cubicBezTo>
                  <a:pt x="5702654" y="3778127"/>
                  <a:pt x="5473165" y="3520307"/>
                  <a:pt x="5243593" y="3262486"/>
                </a:cubicBezTo>
                <a:cubicBezTo>
                  <a:pt x="5202095" y="3215821"/>
                  <a:pt x="5201845" y="3215321"/>
                  <a:pt x="5263342" y="3197989"/>
                </a:cubicBezTo>
                <a:cubicBezTo>
                  <a:pt x="5691405" y="3077161"/>
                  <a:pt x="6121634" y="2964084"/>
                  <a:pt x="6552530" y="2853589"/>
                </a:cubicBezTo>
                <a:cubicBezTo>
                  <a:pt x="6600277" y="2841339"/>
                  <a:pt x="6625193" y="2819090"/>
                  <a:pt x="6638942" y="2772176"/>
                </a:cubicBezTo>
                <a:cubicBezTo>
                  <a:pt x="6708522" y="2533688"/>
                  <a:pt x="6761186" y="2291450"/>
                  <a:pt x="6806101" y="2047378"/>
                </a:cubicBezTo>
                <a:cubicBezTo>
                  <a:pt x="6854515" y="1784224"/>
                  <a:pt x="6890430" y="1519404"/>
                  <a:pt x="6910429" y="1252500"/>
                </a:cubicBezTo>
                <a:cubicBezTo>
                  <a:pt x="6914595" y="1196669"/>
                  <a:pt x="6907346" y="1187253"/>
                  <a:pt x="6851932" y="1197003"/>
                </a:cubicBezTo>
                <a:close/>
                <a:moveTo>
                  <a:pt x="4991355" y="4054114"/>
                </a:moveTo>
                <a:cubicBezTo>
                  <a:pt x="4861278" y="4130777"/>
                  <a:pt x="4731368" y="4207690"/>
                  <a:pt x="4601541" y="4284686"/>
                </a:cubicBezTo>
                <a:cubicBezTo>
                  <a:pt x="4578626" y="4298269"/>
                  <a:pt x="4572209" y="4284436"/>
                  <a:pt x="4568292" y="4265937"/>
                </a:cubicBezTo>
                <a:cubicBezTo>
                  <a:pt x="4552127" y="4190024"/>
                  <a:pt x="4541127" y="4113361"/>
                  <a:pt x="4537794" y="4046947"/>
                </a:cubicBezTo>
                <a:cubicBezTo>
                  <a:pt x="4533294" y="4020365"/>
                  <a:pt x="4542294" y="4009783"/>
                  <a:pt x="4551877" y="3999450"/>
                </a:cubicBezTo>
                <a:cubicBezTo>
                  <a:pt x="4593291" y="3954702"/>
                  <a:pt x="4634373" y="3909538"/>
                  <a:pt x="4667788" y="3858290"/>
                </a:cubicBezTo>
                <a:cubicBezTo>
                  <a:pt x="4680870" y="3838208"/>
                  <a:pt x="4692786" y="3837624"/>
                  <a:pt x="4711786" y="3849540"/>
                </a:cubicBezTo>
                <a:cubicBezTo>
                  <a:pt x="4804531" y="3907621"/>
                  <a:pt x="4897610" y="3965118"/>
                  <a:pt x="4990939" y="4022199"/>
                </a:cubicBezTo>
                <a:cubicBezTo>
                  <a:pt x="5009771" y="4033698"/>
                  <a:pt x="5011271" y="4042448"/>
                  <a:pt x="4991439" y="405411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pic>
        <p:nvPicPr>
          <p:cNvPr id="1226" name="Picture 1225" descr="Icon&#10;&#10;Description automatically generated">
            <a:extLst>
              <a:ext uri="{FF2B5EF4-FFF2-40B4-BE49-F238E27FC236}">
                <a16:creationId xmlns:a16="http://schemas.microsoft.com/office/drawing/2014/main" id="{641CECE2-714F-9E3C-F88C-AFB25B26C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0253">
            <a:off x="1842996" y="-824004"/>
            <a:ext cx="8506009" cy="8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 that pokem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8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7129316" y="1316052"/>
            <a:ext cx="3398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spc="300" dirty="0">
                <a:ln w="38100">
                  <a:solidFill>
                    <a:srgbClr val="EFCE02"/>
                  </a:solidFill>
                </a:ln>
                <a:solidFill>
                  <a:srgbClr val="295A6A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Pokemon solid normal" panose="040B0500000000000000" pitchFamily="82" charset="2"/>
              </a:rPr>
              <a:t>PSYDUCK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976C2-DE1B-76EF-0D5F-E98E2FEF3D94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8EE41DE0-4BD8-2188-5640-201186C45E96}"/>
              </a:ext>
            </a:extLst>
          </p:cNvPr>
          <p:cNvSpPr/>
          <p:nvPr/>
        </p:nvSpPr>
        <p:spPr>
          <a:xfrm>
            <a:off x="1265028" y="225171"/>
            <a:ext cx="3073188" cy="4028422"/>
          </a:xfrm>
          <a:custGeom>
            <a:avLst/>
            <a:gdLst>
              <a:gd name="connsiteX0" fmla="*/ 5194380 w 5233450"/>
              <a:gd name="connsiteY0" fmla="*/ 5318574 h 6860156"/>
              <a:gd name="connsiteX1" fmla="*/ 4943720 w 5233450"/>
              <a:gd name="connsiteY1" fmla="*/ 5349618 h 6860156"/>
              <a:gd name="connsiteX2" fmla="*/ 4893997 w 5233450"/>
              <a:gd name="connsiteY2" fmla="*/ 5311280 h 6860156"/>
              <a:gd name="connsiteX3" fmla="*/ 4921838 w 5233450"/>
              <a:gd name="connsiteY3" fmla="*/ 5124309 h 6860156"/>
              <a:gd name="connsiteX4" fmla="*/ 4901736 w 5233450"/>
              <a:gd name="connsiteY4" fmla="*/ 4290497 h 6860156"/>
              <a:gd name="connsiteX5" fmla="*/ 4782988 w 5233450"/>
              <a:gd name="connsiteY5" fmla="*/ 3881596 h 6860156"/>
              <a:gd name="connsiteX6" fmla="*/ 4805404 w 5233450"/>
              <a:gd name="connsiteY6" fmla="*/ 3815418 h 6860156"/>
              <a:gd name="connsiteX7" fmla="*/ 5083816 w 5233450"/>
              <a:gd name="connsiteY7" fmla="*/ 3290172 h 6860156"/>
              <a:gd name="connsiteX8" fmla="*/ 4822482 w 5233450"/>
              <a:gd name="connsiteY8" fmla="*/ 2487581 h 6860156"/>
              <a:gd name="connsiteX9" fmla="*/ 4590235 w 5233450"/>
              <a:gd name="connsiteY9" fmla="*/ 2195916 h 6860156"/>
              <a:gd name="connsiteX10" fmla="*/ 4305597 w 5233450"/>
              <a:gd name="connsiteY10" fmla="*/ 1573715 h 6860156"/>
              <a:gd name="connsiteX11" fmla="*/ 4299371 w 5233450"/>
              <a:gd name="connsiteY11" fmla="*/ 1511984 h 6860156"/>
              <a:gd name="connsiteX12" fmla="*/ 4239419 w 5233450"/>
              <a:gd name="connsiteY12" fmla="*/ 1478539 h 6860156"/>
              <a:gd name="connsiteX13" fmla="*/ 4157229 w 5233450"/>
              <a:gd name="connsiteY13" fmla="*/ 1531019 h 6860156"/>
              <a:gd name="connsiteX14" fmla="*/ 3963053 w 5233450"/>
              <a:gd name="connsiteY14" fmla="*/ 1506914 h 6860156"/>
              <a:gd name="connsiteX15" fmla="*/ 3205026 w 5233450"/>
              <a:gd name="connsiteY15" fmla="*/ 1004349 h 6860156"/>
              <a:gd name="connsiteX16" fmla="*/ 3066531 w 5233450"/>
              <a:gd name="connsiteY16" fmla="*/ 956850 h 6860156"/>
              <a:gd name="connsiteX17" fmla="*/ 3057903 w 5233450"/>
              <a:gd name="connsiteY17" fmla="*/ 944842 h 6860156"/>
              <a:gd name="connsiteX18" fmla="*/ 3192306 w 5233450"/>
              <a:gd name="connsiteY18" fmla="*/ 878219 h 6860156"/>
              <a:gd name="connsiteX19" fmla="*/ 3617840 w 5233450"/>
              <a:gd name="connsiteY19" fmla="*/ 724959 h 6860156"/>
              <a:gd name="connsiteX20" fmla="*/ 3687487 w 5233450"/>
              <a:gd name="connsiteY20" fmla="*/ 634587 h 6860156"/>
              <a:gd name="connsiteX21" fmla="*/ 3687932 w 5233450"/>
              <a:gd name="connsiteY21" fmla="*/ 541368 h 6860156"/>
              <a:gd name="connsiteX22" fmla="*/ 3638921 w 5233450"/>
              <a:gd name="connsiteY22" fmla="*/ 503475 h 6860156"/>
              <a:gd name="connsiteX23" fmla="*/ 3152546 w 5233450"/>
              <a:gd name="connsiteY23" fmla="*/ 703789 h 6860156"/>
              <a:gd name="connsiteX24" fmla="*/ 2974736 w 5233450"/>
              <a:gd name="connsiteY24" fmla="*/ 795941 h 6860156"/>
              <a:gd name="connsiteX25" fmla="*/ 3079874 w 5233450"/>
              <a:gd name="connsiteY25" fmla="*/ 562627 h 6860156"/>
              <a:gd name="connsiteX26" fmla="*/ 3276897 w 5233450"/>
              <a:gd name="connsiteY26" fmla="*/ 145009 h 6860156"/>
              <a:gd name="connsiteX27" fmla="*/ 3258662 w 5233450"/>
              <a:gd name="connsiteY27" fmla="*/ 66289 h 6860156"/>
              <a:gd name="connsiteX28" fmla="*/ 3195864 w 5233450"/>
              <a:gd name="connsiteY28" fmla="*/ 16922 h 6860156"/>
              <a:gd name="connsiteX29" fmla="*/ 3117233 w 5233450"/>
              <a:gd name="connsiteY29" fmla="*/ 31687 h 6860156"/>
              <a:gd name="connsiteX30" fmla="*/ 2902864 w 5233450"/>
              <a:gd name="connsiteY30" fmla="*/ 450283 h 6860156"/>
              <a:gd name="connsiteX31" fmla="*/ 2789098 w 5233450"/>
              <a:gd name="connsiteY31" fmla="*/ 734388 h 6860156"/>
              <a:gd name="connsiteX32" fmla="*/ 2764815 w 5233450"/>
              <a:gd name="connsiteY32" fmla="*/ 693382 h 6860156"/>
              <a:gd name="connsiteX33" fmla="*/ 2610666 w 5233450"/>
              <a:gd name="connsiteY33" fmla="*/ 267670 h 6860156"/>
              <a:gd name="connsiteX34" fmla="*/ 2523940 w 5233450"/>
              <a:gd name="connsiteY34" fmla="*/ 244366 h 6860156"/>
              <a:gd name="connsiteX35" fmla="*/ 2470392 w 5233450"/>
              <a:gd name="connsiteY35" fmla="*/ 508190 h 6860156"/>
              <a:gd name="connsiteX36" fmla="*/ 2645623 w 5233450"/>
              <a:gd name="connsiteY36" fmla="*/ 847443 h 6860156"/>
              <a:gd name="connsiteX37" fmla="*/ 2617159 w 5233450"/>
              <a:gd name="connsiteY37" fmla="*/ 897343 h 6860156"/>
              <a:gd name="connsiteX38" fmla="*/ 1764312 w 5233450"/>
              <a:gd name="connsiteY38" fmla="*/ 1043042 h 6860156"/>
              <a:gd name="connsiteX39" fmla="*/ 1709519 w 5233450"/>
              <a:gd name="connsiteY39" fmla="*/ 1041441 h 6860156"/>
              <a:gd name="connsiteX40" fmla="*/ 1415541 w 5233450"/>
              <a:gd name="connsiteY40" fmla="*/ 1046778 h 6860156"/>
              <a:gd name="connsiteX41" fmla="*/ 1259257 w 5233450"/>
              <a:gd name="connsiteY41" fmla="*/ 1108331 h 6860156"/>
              <a:gd name="connsiteX42" fmla="*/ 1032703 w 5233450"/>
              <a:gd name="connsiteY42" fmla="*/ 1291389 h 6860156"/>
              <a:gd name="connsiteX43" fmla="*/ 974085 w 5233450"/>
              <a:gd name="connsiteY43" fmla="*/ 1400708 h 6860156"/>
              <a:gd name="connsiteX44" fmla="*/ 930589 w 5233450"/>
              <a:gd name="connsiteY44" fmla="*/ 1449719 h 6860156"/>
              <a:gd name="connsiteX45" fmla="*/ 451774 w 5233450"/>
              <a:gd name="connsiteY45" fmla="*/ 2144414 h 6860156"/>
              <a:gd name="connsiteX46" fmla="*/ 480594 w 5233450"/>
              <a:gd name="connsiteY46" fmla="*/ 2933395 h 6860156"/>
              <a:gd name="connsiteX47" fmla="*/ 453286 w 5233450"/>
              <a:gd name="connsiteY47" fmla="*/ 3039423 h 6860156"/>
              <a:gd name="connsiteX48" fmla="*/ 309188 w 5233450"/>
              <a:gd name="connsiteY48" fmla="*/ 3183343 h 6860156"/>
              <a:gd name="connsiteX49" fmla="*/ 261333 w 5233450"/>
              <a:gd name="connsiteY49" fmla="*/ 3594467 h 6860156"/>
              <a:gd name="connsiteX50" fmla="*/ 692382 w 5233450"/>
              <a:gd name="connsiteY50" fmla="*/ 4012797 h 6860156"/>
              <a:gd name="connsiteX51" fmla="*/ 944198 w 5233450"/>
              <a:gd name="connsiteY51" fmla="*/ 4111353 h 6860156"/>
              <a:gd name="connsiteX52" fmla="*/ 972217 w 5233450"/>
              <a:gd name="connsiteY52" fmla="*/ 4165701 h 6860156"/>
              <a:gd name="connsiteX53" fmla="*/ 842707 w 5233450"/>
              <a:gd name="connsiteY53" fmla="*/ 4928264 h 6860156"/>
              <a:gd name="connsiteX54" fmla="*/ 782043 w 5233450"/>
              <a:gd name="connsiteY54" fmla="*/ 4981100 h 6860156"/>
              <a:gd name="connsiteX55" fmla="*/ 110030 w 5233450"/>
              <a:gd name="connsiteY55" fmla="*/ 4889304 h 6860156"/>
              <a:gd name="connsiteX56" fmla="*/ 0 w 5233450"/>
              <a:gd name="connsiteY56" fmla="*/ 4905760 h 6860156"/>
              <a:gd name="connsiteX57" fmla="*/ 0 w 5233450"/>
              <a:gd name="connsiteY57" fmla="*/ 4941251 h 6860156"/>
              <a:gd name="connsiteX58" fmla="*/ 215436 w 5233450"/>
              <a:gd name="connsiteY58" fmla="*/ 5280148 h 6860156"/>
              <a:gd name="connsiteX59" fmla="*/ 750377 w 5233450"/>
              <a:gd name="connsiteY59" fmla="*/ 5747666 h 6860156"/>
              <a:gd name="connsiteX60" fmla="*/ 1189254 w 5233450"/>
              <a:gd name="connsiteY60" fmla="*/ 5926632 h 6860156"/>
              <a:gd name="connsiteX61" fmla="*/ 1268952 w 5233450"/>
              <a:gd name="connsiteY61" fmla="*/ 5971641 h 6860156"/>
              <a:gd name="connsiteX62" fmla="*/ 1622704 w 5233450"/>
              <a:gd name="connsiteY62" fmla="*/ 6229594 h 6860156"/>
              <a:gd name="connsiteX63" fmla="*/ 1623772 w 5233450"/>
              <a:gd name="connsiteY63" fmla="*/ 6273535 h 6860156"/>
              <a:gd name="connsiteX64" fmla="*/ 1312004 w 5233450"/>
              <a:gd name="connsiteY64" fmla="*/ 6611721 h 6860156"/>
              <a:gd name="connsiteX65" fmla="*/ 1343670 w 5233450"/>
              <a:gd name="connsiteY65" fmla="*/ 6679144 h 6860156"/>
              <a:gd name="connsiteX66" fmla="*/ 1617990 w 5233450"/>
              <a:gd name="connsiteY66" fmla="*/ 6674163 h 6860156"/>
              <a:gd name="connsiteX67" fmla="*/ 1889286 w 5233450"/>
              <a:gd name="connsiteY67" fmla="*/ 6790598 h 6860156"/>
              <a:gd name="connsiteX68" fmla="*/ 1980192 w 5233450"/>
              <a:gd name="connsiteY68" fmla="*/ 6860157 h 6860156"/>
              <a:gd name="connsiteX69" fmla="*/ 2077859 w 5233450"/>
              <a:gd name="connsiteY69" fmla="*/ 6860157 h 6860156"/>
              <a:gd name="connsiteX70" fmla="*/ 2463454 w 5233450"/>
              <a:gd name="connsiteY70" fmla="*/ 6785083 h 6860156"/>
              <a:gd name="connsiteX71" fmla="*/ 2776467 w 5233450"/>
              <a:gd name="connsiteY71" fmla="*/ 6817817 h 6860156"/>
              <a:gd name="connsiteX72" fmla="*/ 2875379 w 5233450"/>
              <a:gd name="connsiteY72" fmla="*/ 6700937 h 6860156"/>
              <a:gd name="connsiteX73" fmla="*/ 2801640 w 5233450"/>
              <a:gd name="connsiteY73" fmla="*/ 6506494 h 6860156"/>
              <a:gd name="connsiteX74" fmla="*/ 2753430 w 5233450"/>
              <a:gd name="connsiteY74" fmla="*/ 6397263 h 6860156"/>
              <a:gd name="connsiteX75" fmla="*/ 2866217 w 5233450"/>
              <a:gd name="connsiteY75" fmla="*/ 6362840 h 6860156"/>
              <a:gd name="connsiteX76" fmla="*/ 3594090 w 5233450"/>
              <a:gd name="connsiteY76" fmla="*/ 6165461 h 6860156"/>
              <a:gd name="connsiteX77" fmla="*/ 3710614 w 5233450"/>
              <a:gd name="connsiteY77" fmla="*/ 6137887 h 6860156"/>
              <a:gd name="connsiteX78" fmla="*/ 3758024 w 5233450"/>
              <a:gd name="connsiteY78" fmla="*/ 6163149 h 6860156"/>
              <a:gd name="connsiteX79" fmla="*/ 4276066 w 5233450"/>
              <a:gd name="connsiteY79" fmla="*/ 6402690 h 6860156"/>
              <a:gd name="connsiteX80" fmla="*/ 4671802 w 5233450"/>
              <a:gd name="connsiteY80" fmla="*/ 6155766 h 6860156"/>
              <a:gd name="connsiteX81" fmla="*/ 5200428 w 5233450"/>
              <a:gd name="connsiteY81" fmla="*/ 5438033 h 6860156"/>
              <a:gd name="connsiteX82" fmla="*/ 5229959 w 5233450"/>
              <a:gd name="connsiteY82" fmla="*/ 5363938 h 6860156"/>
              <a:gd name="connsiteX83" fmla="*/ 5194024 w 5233450"/>
              <a:gd name="connsiteY83" fmla="*/ 5318752 h 686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233450" h="6860156">
                <a:moveTo>
                  <a:pt x="5194380" y="5318574"/>
                </a:moveTo>
                <a:cubicBezTo>
                  <a:pt x="5110322" y="5325335"/>
                  <a:pt x="5026176" y="5332006"/>
                  <a:pt x="4943720" y="5349618"/>
                </a:cubicBezTo>
                <a:cubicBezTo>
                  <a:pt x="4907340" y="5357445"/>
                  <a:pt x="4898978" y="5346059"/>
                  <a:pt x="4893997" y="5311280"/>
                </a:cubicBezTo>
                <a:cubicBezTo>
                  <a:pt x="4884569" y="5245191"/>
                  <a:pt x="4905917" y="5185506"/>
                  <a:pt x="4921838" y="5124309"/>
                </a:cubicBezTo>
                <a:cubicBezTo>
                  <a:pt x="4995044" y="4844385"/>
                  <a:pt x="4970850" y="4566952"/>
                  <a:pt x="4901736" y="4290497"/>
                </a:cubicBezTo>
                <a:cubicBezTo>
                  <a:pt x="4867312" y="4152714"/>
                  <a:pt x="4832178" y="4015020"/>
                  <a:pt x="4782988" y="3881596"/>
                </a:cubicBezTo>
                <a:cubicBezTo>
                  <a:pt x="4771425" y="3850108"/>
                  <a:pt x="4779875" y="3833653"/>
                  <a:pt x="4805404" y="3815418"/>
                </a:cubicBezTo>
                <a:cubicBezTo>
                  <a:pt x="4984993" y="3686708"/>
                  <a:pt x="5070829" y="3509254"/>
                  <a:pt x="5083816" y="3290172"/>
                </a:cubicBezTo>
                <a:cubicBezTo>
                  <a:pt x="5101783" y="2987388"/>
                  <a:pt x="4989707" y="2729079"/>
                  <a:pt x="4822482" y="2487581"/>
                </a:cubicBezTo>
                <a:cubicBezTo>
                  <a:pt x="4751501" y="2385111"/>
                  <a:pt x="4667265" y="2293404"/>
                  <a:pt x="4590235" y="2195916"/>
                </a:cubicBezTo>
                <a:cubicBezTo>
                  <a:pt x="4444803" y="2011791"/>
                  <a:pt x="4338508" y="1809431"/>
                  <a:pt x="4305597" y="1573715"/>
                </a:cubicBezTo>
                <a:cubicBezTo>
                  <a:pt x="4302751" y="1553256"/>
                  <a:pt x="4302039" y="1532442"/>
                  <a:pt x="4299371" y="1511984"/>
                </a:cubicBezTo>
                <a:cubicBezTo>
                  <a:pt x="4293945" y="1470000"/>
                  <a:pt x="4276422" y="1459148"/>
                  <a:pt x="4239419" y="1478539"/>
                </a:cubicBezTo>
                <a:cubicBezTo>
                  <a:pt x="4210777" y="1493571"/>
                  <a:pt x="4183914" y="1512428"/>
                  <a:pt x="4157229" y="1531019"/>
                </a:cubicBezTo>
                <a:cubicBezTo>
                  <a:pt x="4090695" y="1577628"/>
                  <a:pt x="4020514" y="1567844"/>
                  <a:pt x="3963053" y="1506914"/>
                </a:cubicBezTo>
                <a:cubicBezTo>
                  <a:pt x="3749574" y="1280360"/>
                  <a:pt x="3502562" y="1104240"/>
                  <a:pt x="3205026" y="1004349"/>
                </a:cubicBezTo>
                <a:cubicBezTo>
                  <a:pt x="3158772" y="988783"/>
                  <a:pt x="3112607" y="972861"/>
                  <a:pt x="3066531" y="956850"/>
                </a:cubicBezTo>
                <a:cubicBezTo>
                  <a:pt x="3064397" y="956050"/>
                  <a:pt x="3063240" y="952403"/>
                  <a:pt x="3057903" y="944842"/>
                </a:cubicBezTo>
                <a:cubicBezTo>
                  <a:pt x="3103178" y="922249"/>
                  <a:pt x="3147209" y="899033"/>
                  <a:pt x="3192306" y="878219"/>
                </a:cubicBezTo>
                <a:cubicBezTo>
                  <a:pt x="3329644" y="814709"/>
                  <a:pt x="3473742" y="769701"/>
                  <a:pt x="3617840" y="724959"/>
                </a:cubicBezTo>
                <a:cubicBezTo>
                  <a:pt x="3677792" y="706369"/>
                  <a:pt x="3685886" y="697207"/>
                  <a:pt x="3687487" y="634587"/>
                </a:cubicBezTo>
                <a:cubicBezTo>
                  <a:pt x="3688288" y="603543"/>
                  <a:pt x="3686687" y="572411"/>
                  <a:pt x="3687932" y="541368"/>
                </a:cubicBezTo>
                <a:cubicBezTo>
                  <a:pt x="3689444" y="504365"/>
                  <a:pt x="3673967" y="495737"/>
                  <a:pt x="3638921" y="503475"/>
                </a:cubicBezTo>
                <a:cubicBezTo>
                  <a:pt x="3464936" y="541812"/>
                  <a:pt x="3305450" y="614662"/>
                  <a:pt x="3152546" y="703789"/>
                </a:cubicBezTo>
                <a:cubicBezTo>
                  <a:pt x="3095707" y="736878"/>
                  <a:pt x="3038690" y="769701"/>
                  <a:pt x="2974736" y="795941"/>
                </a:cubicBezTo>
                <a:cubicBezTo>
                  <a:pt x="3009782" y="718110"/>
                  <a:pt x="3043938" y="640013"/>
                  <a:pt x="3079874" y="562627"/>
                </a:cubicBezTo>
                <a:cubicBezTo>
                  <a:pt x="3144718" y="423065"/>
                  <a:pt x="3209384" y="283325"/>
                  <a:pt x="3276897" y="145009"/>
                </a:cubicBezTo>
                <a:cubicBezTo>
                  <a:pt x="3294153" y="109696"/>
                  <a:pt x="3288816" y="87637"/>
                  <a:pt x="3258662" y="66289"/>
                </a:cubicBezTo>
                <a:cubicBezTo>
                  <a:pt x="3236958" y="50901"/>
                  <a:pt x="3216500" y="33822"/>
                  <a:pt x="3195864" y="16922"/>
                </a:cubicBezTo>
                <a:cubicBezTo>
                  <a:pt x="3163575" y="-9407"/>
                  <a:pt x="3140093" y="-5404"/>
                  <a:pt x="3117233" y="31687"/>
                </a:cubicBezTo>
                <a:cubicBezTo>
                  <a:pt x="3034777" y="165645"/>
                  <a:pt x="2964862" y="306007"/>
                  <a:pt x="2902864" y="450283"/>
                </a:cubicBezTo>
                <a:cubicBezTo>
                  <a:pt x="2862748" y="543680"/>
                  <a:pt x="2827080" y="639034"/>
                  <a:pt x="2789098" y="734388"/>
                </a:cubicBezTo>
                <a:cubicBezTo>
                  <a:pt x="2769263" y="726027"/>
                  <a:pt x="2769974" y="707436"/>
                  <a:pt x="2764815" y="693382"/>
                </a:cubicBezTo>
                <a:cubicBezTo>
                  <a:pt x="2713135" y="551597"/>
                  <a:pt x="2662879" y="409278"/>
                  <a:pt x="2610666" y="267670"/>
                </a:cubicBezTo>
                <a:cubicBezTo>
                  <a:pt x="2587450" y="204694"/>
                  <a:pt x="2575086" y="202470"/>
                  <a:pt x="2523940" y="244366"/>
                </a:cubicBezTo>
                <a:cubicBezTo>
                  <a:pt x="2434341" y="317838"/>
                  <a:pt x="2416489" y="405779"/>
                  <a:pt x="2470392" y="508190"/>
                </a:cubicBezTo>
                <a:cubicBezTo>
                  <a:pt x="2529455" y="620977"/>
                  <a:pt x="2587806" y="734121"/>
                  <a:pt x="2645623" y="847443"/>
                </a:cubicBezTo>
                <a:cubicBezTo>
                  <a:pt x="2669817" y="894942"/>
                  <a:pt x="2668038" y="897254"/>
                  <a:pt x="2617159" y="897343"/>
                </a:cubicBezTo>
                <a:cubicBezTo>
                  <a:pt x="2324604" y="897788"/>
                  <a:pt x="2039788" y="943241"/>
                  <a:pt x="1764312" y="1043042"/>
                </a:cubicBezTo>
                <a:cubicBezTo>
                  <a:pt x="1745099" y="1049980"/>
                  <a:pt x="1728732" y="1051315"/>
                  <a:pt x="1709519" y="1041441"/>
                </a:cubicBezTo>
                <a:cubicBezTo>
                  <a:pt x="1610963" y="990829"/>
                  <a:pt x="1511606" y="997678"/>
                  <a:pt x="1415541" y="1046778"/>
                </a:cubicBezTo>
                <a:cubicBezTo>
                  <a:pt x="1365107" y="1072574"/>
                  <a:pt x="1313071" y="1091698"/>
                  <a:pt x="1259257" y="1108331"/>
                </a:cubicBezTo>
                <a:cubicBezTo>
                  <a:pt x="1159989" y="1139019"/>
                  <a:pt x="1088118" y="1206087"/>
                  <a:pt x="1032703" y="1291389"/>
                </a:cubicBezTo>
                <a:cubicBezTo>
                  <a:pt x="1010199" y="1325990"/>
                  <a:pt x="986983" y="1360681"/>
                  <a:pt x="974085" y="1400708"/>
                </a:cubicBezTo>
                <a:cubicBezTo>
                  <a:pt x="966791" y="1423390"/>
                  <a:pt x="946778" y="1434776"/>
                  <a:pt x="930589" y="1449719"/>
                </a:cubicBezTo>
                <a:cubicBezTo>
                  <a:pt x="718622" y="1645141"/>
                  <a:pt x="548284" y="1869294"/>
                  <a:pt x="451774" y="2144414"/>
                </a:cubicBezTo>
                <a:cubicBezTo>
                  <a:pt x="358199" y="2411173"/>
                  <a:pt x="374210" y="2674375"/>
                  <a:pt x="480594" y="2933395"/>
                </a:cubicBezTo>
                <a:cubicBezTo>
                  <a:pt x="499540" y="2979471"/>
                  <a:pt x="499362" y="3007935"/>
                  <a:pt x="453286" y="3039423"/>
                </a:cubicBezTo>
                <a:cubicBezTo>
                  <a:pt x="397426" y="3077583"/>
                  <a:pt x="351884" y="3130063"/>
                  <a:pt x="309188" y="3183343"/>
                </a:cubicBezTo>
                <a:cubicBezTo>
                  <a:pt x="207519" y="3310185"/>
                  <a:pt x="191864" y="3447256"/>
                  <a:pt x="261333" y="3594467"/>
                </a:cubicBezTo>
                <a:cubicBezTo>
                  <a:pt x="352684" y="3788111"/>
                  <a:pt x="503898" y="3919578"/>
                  <a:pt x="692382" y="4012797"/>
                </a:cubicBezTo>
                <a:cubicBezTo>
                  <a:pt x="773415" y="4052913"/>
                  <a:pt x="857650" y="4085557"/>
                  <a:pt x="944198" y="4111353"/>
                </a:cubicBezTo>
                <a:cubicBezTo>
                  <a:pt x="975330" y="4120603"/>
                  <a:pt x="983692" y="4133946"/>
                  <a:pt x="972217" y="4165701"/>
                </a:cubicBezTo>
                <a:cubicBezTo>
                  <a:pt x="883535" y="4412002"/>
                  <a:pt x="849467" y="4667909"/>
                  <a:pt x="842707" y="4928264"/>
                </a:cubicBezTo>
                <a:cubicBezTo>
                  <a:pt x="841373" y="4980299"/>
                  <a:pt x="833723" y="4985103"/>
                  <a:pt x="782043" y="4981100"/>
                </a:cubicBezTo>
                <a:cubicBezTo>
                  <a:pt x="556201" y="4963488"/>
                  <a:pt x="333560" y="4923372"/>
                  <a:pt x="110030" y="4889304"/>
                </a:cubicBezTo>
                <a:cubicBezTo>
                  <a:pt x="72316" y="4883522"/>
                  <a:pt x="33089" y="4876407"/>
                  <a:pt x="0" y="4905760"/>
                </a:cubicBezTo>
                <a:lnTo>
                  <a:pt x="0" y="4941251"/>
                </a:lnTo>
                <a:cubicBezTo>
                  <a:pt x="45809" y="5070761"/>
                  <a:pt x="126308" y="5178924"/>
                  <a:pt x="215436" y="5280148"/>
                </a:cubicBezTo>
                <a:cubicBezTo>
                  <a:pt x="373143" y="5459203"/>
                  <a:pt x="533786" y="5635679"/>
                  <a:pt x="750377" y="5747666"/>
                </a:cubicBezTo>
                <a:cubicBezTo>
                  <a:pt x="891273" y="5820516"/>
                  <a:pt x="1035549" y="5885271"/>
                  <a:pt x="1189254" y="5926632"/>
                </a:cubicBezTo>
                <a:cubicBezTo>
                  <a:pt x="1220208" y="5934994"/>
                  <a:pt x="1245470" y="5949671"/>
                  <a:pt x="1268952" y="5971641"/>
                </a:cubicBezTo>
                <a:cubicBezTo>
                  <a:pt x="1376314" y="6071976"/>
                  <a:pt x="1489191" y="6165284"/>
                  <a:pt x="1622704" y="6229594"/>
                </a:cubicBezTo>
                <a:cubicBezTo>
                  <a:pt x="1656238" y="6245694"/>
                  <a:pt x="1647077" y="6255745"/>
                  <a:pt x="1623772" y="6273535"/>
                </a:cubicBezTo>
                <a:cubicBezTo>
                  <a:pt x="1500043" y="6367821"/>
                  <a:pt x="1401932" y="6486213"/>
                  <a:pt x="1312004" y="6611721"/>
                </a:cubicBezTo>
                <a:cubicBezTo>
                  <a:pt x="1279627" y="6656907"/>
                  <a:pt x="1287098" y="6670072"/>
                  <a:pt x="1343670" y="6679144"/>
                </a:cubicBezTo>
                <a:cubicBezTo>
                  <a:pt x="1435377" y="6693821"/>
                  <a:pt x="1527262" y="6684037"/>
                  <a:pt x="1617990" y="6674163"/>
                </a:cubicBezTo>
                <a:cubicBezTo>
                  <a:pt x="1732824" y="6661710"/>
                  <a:pt x="1819816" y="6702805"/>
                  <a:pt x="1889286" y="6790598"/>
                </a:cubicBezTo>
                <a:cubicBezTo>
                  <a:pt x="1913747" y="6821463"/>
                  <a:pt x="1945413" y="6842811"/>
                  <a:pt x="1980192" y="6860157"/>
                </a:cubicBezTo>
                <a:lnTo>
                  <a:pt x="2077859" y="6860157"/>
                </a:lnTo>
                <a:cubicBezTo>
                  <a:pt x="2195628" y="6779568"/>
                  <a:pt x="2324249" y="6762579"/>
                  <a:pt x="2463454" y="6785083"/>
                </a:cubicBezTo>
                <a:cubicBezTo>
                  <a:pt x="2566903" y="6801895"/>
                  <a:pt x="2671863" y="6810345"/>
                  <a:pt x="2776467" y="6817817"/>
                </a:cubicBezTo>
                <a:cubicBezTo>
                  <a:pt x="2854832" y="6823420"/>
                  <a:pt x="2889700" y="6779568"/>
                  <a:pt x="2875379" y="6700937"/>
                </a:cubicBezTo>
                <a:cubicBezTo>
                  <a:pt x="2862748" y="6631735"/>
                  <a:pt x="2831438" y="6569381"/>
                  <a:pt x="2801640" y="6506494"/>
                </a:cubicBezTo>
                <a:cubicBezTo>
                  <a:pt x="2784028" y="6469402"/>
                  <a:pt x="2739909" y="6429197"/>
                  <a:pt x="2753430" y="6397263"/>
                </a:cubicBezTo>
                <a:cubicBezTo>
                  <a:pt x="2767394" y="6364353"/>
                  <a:pt x="2827257" y="6374582"/>
                  <a:pt x="2866217" y="6362840"/>
                </a:cubicBezTo>
                <a:cubicBezTo>
                  <a:pt x="3107004" y="6290258"/>
                  <a:pt x="3349479" y="6223901"/>
                  <a:pt x="3594090" y="6165461"/>
                </a:cubicBezTo>
                <a:cubicBezTo>
                  <a:pt x="3632961" y="6156211"/>
                  <a:pt x="3671921" y="6147671"/>
                  <a:pt x="3710614" y="6137887"/>
                </a:cubicBezTo>
                <a:cubicBezTo>
                  <a:pt x="3734897" y="6131750"/>
                  <a:pt x="3749841" y="6137976"/>
                  <a:pt x="3758024" y="6163149"/>
                </a:cubicBezTo>
                <a:cubicBezTo>
                  <a:pt x="3838079" y="6408116"/>
                  <a:pt x="4064900" y="6462731"/>
                  <a:pt x="4276066" y="6402690"/>
                </a:cubicBezTo>
                <a:cubicBezTo>
                  <a:pt x="4431460" y="6358482"/>
                  <a:pt x="4554300" y="6260548"/>
                  <a:pt x="4671802" y="6155766"/>
                </a:cubicBezTo>
                <a:cubicBezTo>
                  <a:pt x="4898178" y="5953762"/>
                  <a:pt x="5065937" y="5707995"/>
                  <a:pt x="5200428" y="5438033"/>
                </a:cubicBezTo>
                <a:cubicBezTo>
                  <a:pt x="5212258" y="5414284"/>
                  <a:pt x="5222399" y="5389289"/>
                  <a:pt x="5229959" y="5363938"/>
                </a:cubicBezTo>
                <a:cubicBezTo>
                  <a:pt x="5238854" y="5334229"/>
                  <a:pt x="5232094" y="5315728"/>
                  <a:pt x="5194024" y="531875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33A32-704D-0673-E65C-8D3BFE197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91" y="167894"/>
            <a:ext cx="3148662" cy="41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du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FE88C-F887-51F8-1DE9-5A15784D6C37}"/>
              </a:ext>
            </a:extLst>
          </p:cNvPr>
          <p:cNvSpPr txBox="1"/>
          <p:nvPr/>
        </p:nvSpPr>
        <p:spPr>
          <a:xfrm>
            <a:off x="4828669" y="74295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EFCE02"/>
                </a:solidFill>
                <a:latin typeface="Product Sans" panose="020B0403030502040203" pitchFamily="34" charset="0"/>
              </a:rPr>
              <a:t>EXTRA RESOURCES</a:t>
            </a:r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99A05719-EE67-FD51-3465-B000BCEF83CB}"/>
              </a:ext>
            </a:extLst>
          </p:cNvPr>
          <p:cNvSpPr/>
          <p:nvPr/>
        </p:nvSpPr>
        <p:spPr>
          <a:xfrm>
            <a:off x="948308" y="1491993"/>
            <a:ext cx="1415642" cy="1750021"/>
          </a:xfrm>
          <a:custGeom>
            <a:avLst/>
            <a:gdLst>
              <a:gd name="connsiteX0" fmla="*/ 4737449 w 4739699"/>
              <a:gd name="connsiteY0" fmla="*/ 2428780 h 5859231"/>
              <a:gd name="connsiteX1" fmla="*/ 4698683 w 4739699"/>
              <a:gd name="connsiteY1" fmla="*/ 2054066 h 5859231"/>
              <a:gd name="connsiteX2" fmla="*/ 4591622 w 4739699"/>
              <a:gd name="connsiteY2" fmla="*/ 1793843 h 5859231"/>
              <a:gd name="connsiteX3" fmla="*/ 4571905 w 4739699"/>
              <a:gd name="connsiteY3" fmla="*/ 1779651 h 5859231"/>
              <a:gd name="connsiteX4" fmla="*/ 4559332 w 4739699"/>
              <a:gd name="connsiteY4" fmla="*/ 1803654 h 5859231"/>
              <a:gd name="connsiteX5" fmla="*/ 4547426 w 4739699"/>
              <a:gd name="connsiteY5" fmla="*/ 1955673 h 5859231"/>
              <a:gd name="connsiteX6" fmla="*/ 4522756 w 4739699"/>
              <a:gd name="connsiteY6" fmla="*/ 1869281 h 5859231"/>
              <a:gd name="connsiteX7" fmla="*/ 4502754 w 4739699"/>
              <a:gd name="connsiteY7" fmla="*/ 1848231 h 5859231"/>
              <a:gd name="connsiteX8" fmla="*/ 4488085 w 4739699"/>
              <a:gd name="connsiteY8" fmla="*/ 1873758 h 5859231"/>
              <a:gd name="connsiteX9" fmla="*/ 4363974 w 4739699"/>
              <a:gd name="connsiteY9" fmla="*/ 2103692 h 5859231"/>
              <a:gd name="connsiteX10" fmla="*/ 3865055 w 4739699"/>
              <a:gd name="connsiteY10" fmla="*/ 2361248 h 5859231"/>
              <a:gd name="connsiteX11" fmla="*/ 3538633 w 4739699"/>
              <a:gd name="connsiteY11" fmla="*/ 2439353 h 5859231"/>
              <a:gd name="connsiteX12" fmla="*/ 3066764 w 4739699"/>
              <a:gd name="connsiteY12" fmla="*/ 2631853 h 5859231"/>
              <a:gd name="connsiteX13" fmla="*/ 2708434 w 4739699"/>
              <a:gd name="connsiteY13" fmla="*/ 3240786 h 5859231"/>
              <a:gd name="connsiteX14" fmla="*/ 2701480 w 4739699"/>
              <a:gd name="connsiteY14" fmla="*/ 3308795 h 5859231"/>
              <a:gd name="connsiteX15" fmla="*/ 2637187 w 4739699"/>
              <a:gd name="connsiteY15" fmla="*/ 3238119 h 5859231"/>
              <a:gd name="connsiteX16" fmla="*/ 2418017 w 4739699"/>
              <a:gd name="connsiteY16" fmla="*/ 3115818 h 5859231"/>
              <a:gd name="connsiteX17" fmla="*/ 2393537 w 4739699"/>
              <a:gd name="connsiteY17" fmla="*/ 3068098 h 5859231"/>
              <a:gd name="connsiteX18" fmla="*/ 2479929 w 4739699"/>
              <a:gd name="connsiteY18" fmla="*/ 2789587 h 5859231"/>
              <a:gd name="connsiteX19" fmla="*/ 2532888 w 4739699"/>
              <a:gd name="connsiteY19" fmla="*/ 2471071 h 5859231"/>
              <a:gd name="connsiteX20" fmla="*/ 2571941 w 4739699"/>
              <a:gd name="connsiteY20" fmla="*/ 2434114 h 5859231"/>
              <a:gd name="connsiteX21" fmla="*/ 2895600 w 4739699"/>
              <a:gd name="connsiteY21" fmla="*/ 2425827 h 5859231"/>
              <a:gd name="connsiteX22" fmla="*/ 3472720 w 4739699"/>
              <a:gd name="connsiteY22" fmla="*/ 2201037 h 5859231"/>
              <a:gd name="connsiteX23" fmla="*/ 4050983 w 4739699"/>
              <a:gd name="connsiteY23" fmla="*/ 1641158 h 5859231"/>
              <a:gd name="connsiteX24" fmla="*/ 4323207 w 4739699"/>
              <a:gd name="connsiteY24" fmla="*/ 1300639 h 5859231"/>
              <a:gd name="connsiteX25" fmla="*/ 4337114 w 4739699"/>
              <a:gd name="connsiteY25" fmla="*/ 1264539 h 5859231"/>
              <a:gd name="connsiteX26" fmla="*/ 4299490 w 4739699"/>
              <a:gd name="connsiteY26" fmla="*/ 1257967 h 5859231"/>
              <a:gd name="connsiteX27" fmla="*/ 3493580 w 4739699"/>
              <a:gd name="connsiteY27" fmla="*/ 1383792 h 5859231"/>
              <a:gd name="connsiteX28" fmla="*/ 3117247 w 4739699"/>
              <a:gd name="connsiteY28" fmla="*/ 1467993 h 5859231"/>
              <a:gd name="connsiteX29" fmla="*/ 2527078 w 4739699"/>
              <a:gd name="connsiteY29" fmla="*/ 1812417 h 5859231"/>
              <a:gd name="connsiteX30" fmla="*/ 2370868 w 4739699"/>
              <a:gd name="connsiteY30" fmla="*/ 1955864 h 5859231"/>
              <a:gd name="connsiteX31" fmla="*/ 2322481 w 4739699"/>
              <a:gd name="connsiteY31" fmla="*/ 1953101 h 5859231"/>
              <a:gd name="connsiteX32" fmla="*/ 2124742 w 4739699"/>
              <a:gd name="connsiteY32" fmla="*/ 1636871 h 5859231"/>
              <a:gd name="connsiteX33" fmla="*/ 2108073 w 4739699"/>
              <a:gd name="connsiteY33" fmla="*/ 1618298 h 5859231"/>
              <a:gd name="connsiteX34" fmla="*/ 2088928 w 4739699"/>
              <a:gd name="connsiteY34" fmla="*/ 1637443 h 5859231"/>
              <a:gd name="connsiteX35" fmla="*/ 2061686 w 4739699"/>
              <a:gd name="connsiteY35" fmla="*/ 1702594 h 5859231"/>
              <a:gd name="connsiteX36" fmla="*/ 2028444 w 4739699"/>
              <a:gd name="connsiteY36" fmla="*/ 1704689 h 5859231"/>
              <a:gd name="connsiteX37" fmla="*/ 1955387 w 4739699"/>
              <a:gd name="connsiteY37" fmla="*/ 1560386 h 5859231"/>
              <a:gd name="connsiteX38" fmla="*/ 1935099 w 4739699"/>
              <a:gd name="connsiteY38" fmla="*/ 1535621 h 5859231"/>
              <a:gd name="connsiteX39" fmla="*/ 1915763 w 4739699"/>
              <a:gd name="connsiteY39" fmla="*/ 1562672 h 5859231"/>
              <a:gd name="connsiteX40" fmla="*/ 1898714 w 4739699"/>
              <a:gd name="connsiteY40" fmla="*/ 1615916 h 5859231"/>
              <a:gd name="connsiteX41" fmla="*/ 1880140 w 4739699"/>
              <a:gd name="connsiteY41" fmla="*/ 1656588 h 5859231"/>
              <a:gd name="connsiteX42" fmla="*/ 1849279 w 4739699"/>
              <a:gd name="connsiteY42" fmla="*/ 1625346 h 5859231"/>
              <a:gd name="connsiteX43" fmla="*/ 1658303 w 4739699"/>
              <a:gd name="connsiteY43" fmla="*/ 1378268 h 5859231"/>
              <a:gd name="connsiteX44" fmla="*/ 1625537 w 4739699"/>
              <a:gd name="connsiteY44" fmla="*/ 1353217 h 5859231"/>
              <a:gd name="connsiteX45" fmla="*/ 1602296 w 4739699"/>
              <a:gd name="connsiteY45" fmla="*/ 1388459 h 5859231"/>
              <a:gd name="connsiteX46" fmla="*/ 1570482 w 4739699"/>
              <a:gd name="connsiteY46" fmla="*/ 1570196 h 5859231"/>
              <a:gd name="connsiteX47" fmla="*/ 1505712 w 4739699"/>
              <a:gd name="connsiteY47" fmla="*/ 1524095 h 5859231"/>
              <a:gd name="connsiteX48" fmla="*/ 1492187 w 4739699"/>
              <a:gd name="connsiteY48" fmla="*/ 1512761 h 5859231"/>
              <a:gd name="connsiteX49" fmla="*/ 1427512 w 4739699"/>
              <a:gd name="connsiteY49" fmla="*/ 1533716 h 5859231"/>
              <a:gd name="connsiteX50" fmla="*/ 1402271 w 4739699"/>
              <a:gd name="connsiteY50" fmla="*/ 1516285 h 5859231"/>
              <a:gd name="connsiteX51" fmla="*/ 1253014 w 4739699"/>
              <a:gd name="connsiteY51" fmla="*/ 1373981 h 5859231"/>
              <a:gd name="connsiteX52" fmla="*/ 1223391 w 4739699"/>
              <a:gd name="connsiteY52" fmla="*/ 1359789 h 5859231"/>
              <a:gd name="connsiteX53" fmla="*/ 1212533 w 4739699"/>
              <a:gd name="connsiteY53" fmla="*/ 1391126 h 5859231"/>
              <a:gd name="connsiteX54" fmla="*/ 1212533 w 4739699"/>
              <a:gd name="connsiteY54" fmla="*/ 1544384 h 5859231"/>
              <a:gd name="connsiteX55" fmla="*/ 1207580 w 4739699"/>
              <a:gd name="connsiteY55" fmla="*/ 1574768 h 5859231"/>
              <a:gd name="connsiteX56" fmla="*/ 1179481 w 4739699"/>
              <a:gd name="connsiteY56" fmla="*/ 1563814 h 5859231"/>
              <a:gd name="connsiteX57" fmla="*/ 1040702 w 4739699"/>
              <a:gd name="connsiteY57" fmla="*/ 1474661 h 5859231"/>
              <a:gd name="connsiteX58" fmla="*/ 999839 w 4739699"/>
              <a:gd name="connsiteY58" fmla="*/ 1495806 h 5859231"/>
              <a:gd name="connsiteX59" fmla="*/ 999458 w 4739699"/>
              <a:gd name="connsiteY59" fmla="*/ 1640205 h 5859231"/>
              <a:gd name="connsiteX60" fmla="*/ 995363 w 4739699"/>
              <a:gd name="connsiteY60" fmla="*/ 1662208 h 5859231"/>
              <a:gd name="connsiteX61" fmla="*/ 974884 w 4739699"/>
              <a:gd name="connsiteY61" fmla="*/ 1654588 h 5859231"/>
              <a:gd name="connsiteX62" fmla="*/ 924401 w 4739699"/>
              <a:gd name="connsiteY62" fmla="*/ 1631347 h 5859231"/>
              <a:gd name="connsiteX63" fmla="*/ 912590 w 4739699"/>
              <a:gd name="connsiteY63" fmla="*/ 1688306 h 5859231"/>
              <a:gd name="connsiteX64" fmla="*/ 898017 w 4739699"/>
              <a:gd name="connsiteY64" fmla="*/ 1772698 h 5859231"/>
              <a:gd name="connsiteX65" fmla="*/ 877824 w 4739699"/>
              <a:gd name="connsiteY65" fmla="*/ 1786700 h 5859231"/>
              <a:gd name="connsiteX66" fmla="*/ 871823 w 4739699"/>
              <a:gd name="connsiteY66" fmla="*/ 1762887 h 5859231"/>
              <a:gd name="connsiteX67" fmla="*/ 814197 w 4739699"/>
              <a:gd name="connsiteY67" fmla="*/ 1242727 h 5859231"/>
              <a:gd name="connsiteX68" fmla="*/ 496824 w 4739699"/>
              <a:gd name="connsiteY68" fmla="*/ 495872 h 5859231"/>
              <a:gd name="connsiteX69" fmla="*/ 156877 w 4739699"/>
              <a:gd name="connsiteY69" fmla="*/ 44672 h 5859231"/>
              <a:gd name="connsiteX70" fmla="*/ 123825 w 4739699"/>
              <a:gd name="connsiteY70" fmla="*/ 0 h 5859231"/>
              <a:gd name="connsiteX71" fmla="*/ 106109 w 4739699"/>
              <a:gd name="connsiteY71" fmla="*/ 0 h 5859231"/>
              <a:gd name="connsiteX72" fmla="*/ 40005 w 4739699"/>
              <a:gd name="connsiteY72" fmla="*/ 215551 h 5859231"/>
              <a:gd name="connsiteX73" fmla="*/ 17526 w 4739699"/>
              <a:gd name="connsiteY73" fmla="*/ 458629 h 5859231"/>
              <a:gd name="connsiteX74" fmla="*/ 5715 w 4739699"/>
              <a:gd name="connsiteY74" fmla="*/ 882396 h 5859231"/>
              <a:gd name="connsiteX75" fmla="*/ 136779 w 4739699"/>
              <a:gd name="connsiteY75" fmla="*/ 1481233 h 5859231"/>
              <a:gd name="connsiteX76" fmla="*/ 425482 w 4739699"/>
              <a:gd name="connsiteY76" fmla="*/ 1902619 h 5859231"/>
              <a:gd name="connsiteX77" fmla="*/ 609124 w 4739699"/>
              <a:gd name="connsiteY77" fmla="*/ 2097596 h 5859231"/>
              <a:gd name="connsiteX78" fmla="*/ 620649 w 4739699"/>
              <a:gd name="connsiteY78" fmla="*/ 2146649 h 5859231"/>
              <a:gd name="connsiteX79" fmla="*/ 528923 w 4739699"/>
              <a:gd name="connsiteY79" fmla="*/ 2641092 h 5859231"/>
              <a:gd name="connsiteX80" fmla="*/ 527685 w 4739699"/>
              <a:gd name="connsiteY80" fmla="*/ 2811875 h 5859231"/>
              <a:gd name="connsiteX81" fmla="*/ 440912 w 4739699"/>
              <a:gd name="connsiteY81" fmla="*/ 2953036 h 5859231"/>
              <a:gd name="connsiteX82" fmla="*/ 154972 w 4739699"/>
              <a:gd name="connsiteY82" fmla="*/ 3147060 h 5859231"/>
              <a:gd name="connsiteX83" fmla="*/ 62770 w 4739699"/>
              <a:gd name="connsiteY83" fmla="*/ 3272314 h 5859231"/>
              <a:gd name="connsiteX84" fmla="*/ 56007 w 4739699"/>
              <a:gd name="connsiteY84" fmla="*/ 3302032 h 5859231"/>
              <a:gd name="connsiteX85" fmla="*/ 88297 w 4739699"/>
              <a:gd name="connsiteY85" fmla="*/ 3302318 h 5859231"/>
              <a:gd name="connsiteX86" fmla="*/ 107156 w 4739699"/>
              <a:gd name="connsiteY86" fmla="*/ 3298031 h 5859231"/>
              <a:gd name="connsiteX87" fmla="*/ 103442 w 4739699"/>
              <a:gd name="connsiteY87" fmla="*/ 3318034 h 5859231"/>
              <a:gd name="connsiteX88" fmla="*/ 4286 w 4739699"/>
              <a:gd name="connsiteY88" fmla="*/ 3654076 h 5859231"/>
              <a:gd name="connsiteX89" fmla="*/ 0 w 4739699"/>
              <a:gd name="connsiteY89" fmla="*/ 3688937 h 5859231"/>
              <a:gd name="connsiteX90" fmla="*/ 0 w 4739699"/>
              <a:gd name="connsiteY90" fmla="*/ 3848100 h 5859231"/>
              <a:gd name="connsiteX91" fmla="*/ 25622 w 4739699"/>
              <a:gd name="connsiteY91" fmla="*/ 3822954 h 5859231"/>
              <a:gd name="connsiteX92" fmla="*/ 74390 w 4739699"/>
              <a:gd name="connsiteY92" fmla="*/ 3730371 h 5859231"/>
              <a:gd name="connsiteX93" fmla="*/ 74390 w 4739699"/>
              <a:gd name="connsiteY93" fmla="*/ 3811715 h 5859231"/>
              <a:gd name="connsiteX94" fmla="*/ 102775 w 4739699"/>
              <a:gd name="connsiteY94" fmla="*/ 3979164 h 5859231"/>
              <a:gd name="connsiteX95" fmla="*/ 132493 w 4739699"/>
              <a:gd name="connsiteY95" fmla="*/ 4010120 h 5859231"/>
              <a:gd name="connsiteX96" fmla="*/ 149162 w 4739699"/>
              <a:gd name="connsiteY96" fmla="*/ 3973735 h 5859231"/>
              <a:gd name="connsiteX97" fmla="*/ 152781 w 4739699"/>
              <a:gd name="connsiteY97" fmla="*/ 3962114 h 5859231"/>
              <a:gd name="connsiteX98" fmla="*/ 160973 w 4739699"/>
              <a:gd name="connsiteY98" fmla="*/ 3968020 h 5859231"/>
              <a:gd name="connsiteX99" fmla="*/ 347758 w 4739699"/>
              <a:gd name="connsiteY99" fmla="*/ 4155853 h 5859231"/>
              <a:gd name="connsiteX100" fmla="*/ 379762 w 4739699"/>
              <a:gd name="connsiteY100" fmla="*/ 4176903 h 5859231"/>
              <a:gd name="connsiteX101" fmla="*/ 493300 w 4739699"/>
              <a:gd name="connsiteY101" fmla="*/ 4306348 h 5859231"/>
              <a:gd name="connsiteX102" fmla="*/ 643890 w 4739699"/>
              <a:gd name="connsiteY102" fmla="*/ 4487418 h 5859231"/>
              <a:gd name="connsiteX103" fmla="*/ 671894 w 4739699"/>
              <a:gd name="connsiteY103" fmla="*/ 4541901 h 5859231"/>
              <a:gd name="connsiteX104" fmla="*/ 755809 w 4739699"/>
              <a:gd name="connsiteY104" fmla="*/ 4855179 h 5859231"/>
              <a:gd name="connsiteX105" fmla="*/ 865823 w 4739699"/>
              <a:gd name="connsiteY105" fmla="*/ 5374577 h 5859231"/>
              <a:gd name="connsiteX106" fmla="*/ 845725 w 4739699"/>
              <a:gd name="connsiteY106" fmla="*/ 5434203 h 5859231"/>
              <a:gd name="connsiteX107" fmla="*/ 840581 w 4739699"/>
              <a:gd name="connsiteY107" fmla="*/ 5441347 h 5859231"/>
              <a:gd name="connsiteX108" fmla="*/ 905827 w 4739699"/>
              <a:gd name="connsiteY108" fmla="*/ 5684044 h 5859231"/>
              <a:gd name="connsiteX109" fmla="*/ 1211009 w 4739699"/>
              <a:gd name="connsiteY109" fmla="*/ 5712143 h 5859231"/>
              <a:gd name="connsiteX110" fmla="*/ 1263206 w 4739699"/>
              <a:gd name="connsiteY110" fmla="*/ 5736622 h 5859231"/>
              <a:gd name="connsiteX111" fmla="*/ 1449800 w 4739699"/>
              <a:gd name="connsiteY111" fmla="*/ 5853303 h 5859231"/>
              <a:gd name="connsiteX112" fmla="*/ 1795463 w 4739699"/>
              <a:gd name="connsiteY112" fmla="*/ 5669376 h 5859231"/>
              <a:gd name="connsiteX113" fmla="*/ 1852232 w 4739699"/>
              <a:gd name="connsiteY113" fmla="*/ 5508403 h 5859231"/>
              <a:gd name="connsiteX114" fmla="*/ 1898714 w 4739699"/>
              <a:gd name="connsiteY114" fmla="*/ 5475828 h 5859231"/>
              <a:gd name="connsiteX115" fmla="*/ 1963198 w 4739699"/>
              <a:gd name="connsiteY115" fmla="*/ 5481542 h 5859231"/>
              <a:gd name="connsiteX116" fmla="*/ 2098929 w 4739699"/>
              <a:gd name="connsiteY116" fmla="*/ 5429726 h 5859231"/>
              <a:gd name="connsiteX117" fmla="*/ 2217230 w 4739699"/>
              <a:gd name="connsiteY117" fmla="*/ 5283803 h 5859231"/>
              <a:gd name="connsiteX118" fmla="*/ 2333149 w 4739699"/>
              <a:gd name="connsiteY118" fmla="*/ 5099209 h 5859231"/>
              <a:gd name="connsiteX119" fmla="*/ 2404777 w 4739699"/>
              <a:gd name="connsiteY119" fmla="*/ 4869180 h 5859231"/>
              <a:gd name="connsiteX120" fmla="*/ 2405158 w 4739699"/>
              <a:gd name="connsiteY120" fmla="*/ 4733640 h 5859231"/>
              <a:gd name="connsiteX121" fmla="*/ 2413826 w 4739699"/>
              <a:gd name="connsiteY121" fmla="*/ 4703636 h 5859231"/>
              <a:gd name="connsiteX122" fmla="*/ 2440019 w 4739699"/>
              <a:gd name="connsiteY122" fmla="*/ 4692206 h 5859231"/>
              <a:gd name="connsiteX123" fmla="*/ 2451068 w 4739699"/>
              <a:gd name="connsiteY123" fmla="*/ 4713923 h 5859231"/>
              <a:gd name="connsiteX124" fmla="*/ 2511743 w 4739699"/>
              <a:gd name="connsiteY124" fmla="*/ 4853273 h 5859231"/>
              <a:gd name="connsiteX125" fmla="*/ 2567083 w 4739699"/>
              <a:gd name="connsiteY125" fmla="*/ 4950238 h 5859231"/>
              <a:gd name="connsiteX126" fmla="*/ 2522315 w 4739699"/>
              <a:gd name="connsiteY126" fmla="*/ 5235417 h 5859231"/>
              <a:gd name="connsiteX127" fmla="*/ 2422779 w 4739699"/>
              <a:gd name="connsiteY127" fmla="*/ 5370481 h 5859231"/>
              <a:gd name="connsiteX128" fmla="*/ 2392775 w 4739699"/>
              <a:gd name="connsiteY128" fmla="*/ 5540026 h 5859231"/>
              <a:gd name="connsiteX129" fmla="*/ 2550986 w 4739699"/>
              <a:gd name="connsiteY129" fmla="*/ 5644801 h 5859231"/>
              <a:gd name="connsiteX130" fmla="*/ 2739485 w 4739699"/>
              <a:gd name="connsiteY130" fmla="*/ 5648135 h 5859231"/>
              <a:gd name="connsiteX131" fmla="*/ 2905887 w 4739699"/>
              <a:gd name="connsiteY131" fmla="*/ 5545265 h 5859231"/>
              <a:gd name="connsiteX132" fmla="*/ 3142202 w 4739699"/>
              <a:gd name="connsiteY132" fmla="*/ 4904994 h 5859231"/>
              <a:gd name="connsiteX133" fmla="*/ 3174683 w 4739699"/>
              <a:gd name="connsiteY133" fmla="*/ 4380357 h 5859231"/>
              <a:gd name="connsiteX134" fmla="*/ 3170682 w 4739699"/>
              <a:gd name="connsiteY134" fmla="*/ 4262628 h 5859231"/>
              <a:gd name="connsiteX135" fmla="*/ 3203162 w 4739699"/>
              <a:gd name="connsiteY135" fmla="*/ 4238625 h 5859231"/>
              <a:gd name="connsiteX136" fmla="*/ 3725609 w 4739699"/>
              <a:gd name="connsiteY136" fmla="*/ 4241768 h 5859231"/>
              <a:gd name="connsiteX137" fmla="*/ 4218432 w 4739699"/>
              <a:gd name="connsiteY137" fmla="*/ 3993166 h 5859231"/>
              <a:gd name="connsiteX138" fmla="*/ 4611243 w 4739699"/>
              <a:gd name="connsiteY138" fmla="*/ 3384995 h 5859231"/>
              <a:gd name="connsiteX139" fmla="*/ 4737735 w 4739699"/>
              <a:gd name="connsiteY139" fmla="*/ 2428685 h 585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739699" h="5859231">
                <a:moveTo>
                  <a:pt x="4737449" y="2428780"/>
                </a:moveTo>
                <a:cubicBezTo>
                  <a:pt x="4732592" y="2303145"/>
                  <a:pt x="4720495" y="2177987"/>
                  <a:pt x="4698683" y="2054066"/>
                </a:cubicBezTo>
                <a:cubicBezTo>
                  <a:pt x="4682109" y="1959864"/>
                  <a:pt x="4638485" y="1875949"/>
                  <a:pt x="4591622" y="1793843"/>
                </a:cubicBezTo>
                <a:cubicBezTo>
                  <a:pt x="4587431" y="1786414"/>
                  <a:pt x="4582954" y="1776698"/>
                  <a:pt x="4571905" y="1779651"/>
                </a:cubicBezTo>
                <a:cubicBezTo>
                  <a:pt x="4560094" y="1782794"/>
                  <a:pt x="4559427" y="1793748"/>
                  <a:pt x="4559332" y="1803654"/>
                </a:cubicBezTo>
                <a:cubicBezTo>
                  <a:pt x="4558951" y="1851660"/>
                  <a:pt x="4560761" y="1899761"/>
                  <a:pt x="4547426" y="1955673"/>
                </a:cubicBezTo>
                <a:cubicBezTo>
                  <a:pt x="4537805" y="1921764"/>
                  <a:pt x="4530757" y="1895380"/>
                  <a:pt x="4522756" y="1869281"/>
                </a:cubicBezTo>
                <a:cubicBezTo>
                  <a:pt x="4519708" y="1859375"/>
                  <a:pt x="4517231" y="1846136"/>
                  <a:pt x="4502754" y="1848231"/>
                </a:cubicBezTo>
                <a:cubicBezTo>
                  <a:pt x="4488847" y="1850231"/>
                  <a:pt x="4489037" y="1862995"/>
                  <a:pt x="4488085" y="1873758"/>
                </a:cubicBezTo>
                <a:cubicBezTo>
                  <a:pt x="4479989" y="1968341"/>
                  <a:pt x="4434269" y="2043875"/>
                  <a:pt x="4363974" y="2103692"/>
                </a:cubicBezTo>
                <a:cubicBezTo>
                  <a:pt x="4217861" y="2227993"/>
                  <a:pt x="4047459" y="2306669"/>
                  <a:pt x="3865055" y="2361248"/>
                </a:cubicBezTo>
                <a:cubicBezTo>
                  <a:pt x="3757708" y="2393347"/>
                  <a:pt x="3647599" y="2413921"/>
                  <a:pt x="3538633" y="2439353"/>
                </a:cubicBezTo>
                <a:cubicBezTo>
                  <a:pt x="3371374" y="2478500"/>
                  <a:pt x="3210020" y="2534031"/>
                  <a:pt x="3066764" y="2631853"/>
                </a:cubicBezTo>
                <a:cubicBezTo>
                  <a:pt x="2852261" y="2778347"/>
                  <a:pt x="2737295" y="2984468"/>
                  <a:pt x="2708434" y="3240786"/>
                </a:cubicBezTo>
                <a:cubicBezTo>
                  <a:pt x="2706053" y="3262122"/>
                  <a:pt x="2704052" y="3283553"/>
                  <a:pt x="2701480" y="3308795"/>
                </a:cubicBezTo>
                <a:cubicBezTo>
                  <a:pt x="2678716" y="3283458"/>
                  <a:pt x="2659666" y="3258884"/>
                  <a:pt x="2637187" y="3238119"/>
                </a:cubicBezTo>
                <a:cubicBezTo>
                  <a:pt x="2574131" y="3179921"/>
                  <a:pt x="2500598" y="3138583"/>
                  <a:pt x="2418017" y="3115818"/>
                </a:cubicBezTo>
                <a:cubicBezTo>
                  <a:pt x="2388108" y="3107531"/>
                  <a:pt x="2384489" y="3095625"/>
                  <a:pt x="2393537" y="3068098"/>
                </a:cubicBezTo>
                <a:cubicBezTo>
                  <a:pt x="2423636" y="2975705"/>
                  <a:pt x="2450687" y="2882265"/>
                  <a:pt x="2479929" y="2789587"/>
                </a:cubicBezTo>
                <a:cubicBezTo>
                  <a:pt x="2512695" y="2685860"/>
                  <a:pt x="2530697" y="2579656"/>
                  <a:pt x="2532888" y="2471071"/>
                </a:cubicBezTo>
                <a:cubicBezTo>
                  <a:pt x="2533460" y="2442591"/>
                  <a:pt x="2544604" y="2433733"/>
                  <a:pt x="2571941" y="2434114"/>
                </a:cubicBezTo>
                <a:cubicBezTo>
                  <a:pt x="2679859" y="2435543"/>
                  <a:pt x="2787682" y="2434495"/>
                  <a:pt x="2895600" y="2425827"/>
                </a:cubicBezTo>
                <a:cubicBezTo>
                  <a:pt x="3110865" y="2408492"/>
                  <a:pt x="3299174" y="2324767"/>
                  <a:pt x="3472720" y="2201037"/>
                </a:cubicBezTo>
                <a:cubicBezTo>
                  <a:pt x="3693700" y="2043493"/>
                  <a:pt x="3879056" y="1849184"/>
                  <a:pt x="4050983" y="1641158"/>
                </a:cubicBezTo>
                <a:cubicBezTo>
                  <a:pt x="4143566" y="1529143"/>
                  <a:pt x="4232720" y="1414367"/>
                  <a:pt x="4323207" y="1300639"/>
                </a:cubicBezTo>
                <a:cubicBezTo>
                  <a:pt x="4331494" y="1290161"/>
                  <a:pt x="4344734" y="1278636"/>
                  <a:pt x="4337114" y="1264539"/>
                </a:cubicBezTo>
                <a:cubicBezTo>
                  <a:pt x="4329303" y="1250061"/>
                  <a:pt x="4312444" y="1255205"/>
                  <a:pt x="4299490" y="1257967"/>
                </a:cubicBezTo>
                <a:cubicBezTo>
                  <a:pt x="4033076" y="1314069"/>
                  <a:pt x="3761613" y="1338358"/>
                  <a:pt x="3493580" y="1383792"/>
                </a:cubicBezTo>
                <a:cubicBezTo>
                  <a:pt x="3366707" y="1405223"/>
                  <a:pt x="3240977" y="1432084"/>
                  <a:pt x="3117247" y="1467993"/>
                </a:cubicBezTo>
                <a:cubicBezTo>
                  <a:pt x="2891695" y="1533525"/>
                  <a:pt x="2699861" y="1656588"/>
                  <a:pt x="2527078" y="1812417"/>
                </a:cubicBezTo>
                <a:cubicBezTo>
                  <a:pt x="2474595" y="1859756"/>
                  <a:pt x="2422112" y="1907191"/>
                  <a:pt x="2370868" y="1955864"/>
                </a:cubicBezTo>
                <a:cubicBezTo>
                  <a:pt x="2351913" y="1973866"/>
                  <a:pt x="2339912" y="1976247"/>
                  <a:pt x="2322481" y="1953101"/>
                </a:cubicBezTo>
                <a:cubicBezTo>
                  <a:pt x="2247233" y="1853375"/>
                  <a:pt x="2172272" y="1753838"/>
                  <a:pt x="2124742" y="1636871"/>
                </a:cubicBezTo>
                <a:cubicBezTo>
                  <a:pt x="2121503" y="1628870"/>
                  <a:pt x="2118741" y="1618869"/>
                  <a:pt x="2108073" y="1618298"/>
                </a:cubicBezTo>
                <a:cubicBezTo>
                  <a:pt x="2095595" y="1617631"/>
                  <a:pt x="2092643" y="1628394"/>
                  <a:pt x="2088928" y="1637443"/>
                </a:cubicBezTo>
                <a:cubicBezTo>
                  <a:pt x="2079879" y="1659160"/>
                  <a:pt x="2072069" y="1681543"/>
                  <a:pt x="2061686" y="1702594"/>
                </a:cubicBezTo>
                <a:cubicBezTo>
                  <a:pt x="2049590" y="1727264"/>
                  <a:pt x="2042922" y="1727359"/>
                  <a:pt x="2028444" y="1704689"/>
                </a:cubicBezTo>
                <a:cubicBezTo>
                  <a:pt x="1999298" y="1659064"/>
                  <a:pt x="1974437" y="1611249"/>
                  <a:pt x="1955387" y="1560386"/>
                </a:cubicBezTo>
                <a:cubicBezTo>
                  <a:pt x="1951577" y="1550194"/>
                  <a:pt x="1951006" y="1534001"/>
                  <a:pt x="1935099" y="1535621"/>
                </a:cubicBezTo>
                <a:cubicBezTo>
                  <a:pt x="1921288" y="1537049"/>
                  <a:pt x="1919478" y="1551813"/>
                  <a:pt x="1915763" y="1562672"/>
                </a:cubicBezTo>
                <a:cubicBezTo>
                  <a:pt x="1909763" y="1580293"/>
                  <a:pt x="1905286" y="1598581"/>
                  <a:pt x="1898714" y="1615916"/>
                </a:cubicBezTo>
                <a:cubicBezTo>
                  <a:pt x="1893284" y="1630299"/>
                  <a:pt x="1894427" y="1653635"/>
                  <a:pt x="1880140" y="1656588"/>
                </a:cubicBezTo>
                <a:cubicBezTo>
                  <a:pt x="1864805" y="1659731"/>
                  <a:pt x="1858518" y="1637252"/>
                  <a:pt x="1849279" y="1625346"/>
                </a:cubicBezTo>
                <a:cubicBezTo>
                  <a:pt x="1785366" y="1543241"/>
                  <a:pt x="1722215" y="1460373"/>
                  <a:pt x="1658303" y="1378268"/>
                </a:cubicBezTo>
                <a:cubicBezTo>
                  <a:pt x="1649825" y="1367409"/>
                  <a:pt x="1643539" y="1349026"/>
                  <a:pt x="1625537" y="1353217"/>
                </a:cubicBezTo>
                <a:cubicBezTo>
                  <a:pt x="1609153" y="1357027"/>
                  <a:pt x="1607249" y="1375124"/>
                  <a:pt x="1602296" y="1388459"/>
                </a:cubicBezTo>
                <a:cubicBezTo>
                  <a:pt x="1580769" y="1445990"/>
                  <a:pt x="1574387" y="1506474"/>
                  <a:pt x="1570482" y="1570196"/>
                </a:cubicBezTo>
                <a:cubicBezTo>
                  <a:pt x="1543241" y="1560005"/>
                  <a:pt x="1526667" y="1538859"/>
                  <a:pt x="1505712" y="1524095"/>
                </a:cubicBezTo>
                <a:cubicBezTo>
                  <a:pt x="1500950" y="1520666"/>
                  <a:pt x="1496663" y="1516571"/>
                  <a:pt x="1492187" y="1512761"/>
                </a:cubicBezTo>
                <a:cubicBezTo>
                  <a:pt x="1443228" y="1471613"/>
                  <a:pt x="1439228" y="1472851"/>
                  <a:pt x="1427512" y="1533716"/>
                </a:cubicBezTo>
                <a:cubicBezTo>
                  <a:pt x="1414653" y="1534382"/>
                  <a:pt x="1409510" y="1523238"/>
                  <a:pt x="1402271" y="1516285"/>
                </a:cubicBezTo>
                <a:cubicBezTo>
                  <a:pt x="1352360" y="1469041"/>
                  <a:pt x="1302830" y="1421321"/>
                  <a:pt x="1253014" y="1373981"/>
                </a:cubicBezTo>
                <a:cubicBezTo>
                  <a:pt x="1244822" y="1366171"/>
                  <a:pt x="1237107" y="1353693"/>
                  <a:pt x="1223391" y="1359789"/>
                </a:cubicBezTo>
                <a:cubicBezTo>
                  <a:pt x="1210437" y="1365695"/>
                  <a:pt x="1212533" y="1379601"/>
                  <a:pt x="1212533" y="1391126"/>
                </a:cubicBezTo>
                <a:cubicBezTo>
                  <a:pt x="1212342" y="1442180"/>
                  <a:pt x="1212818" y="1493234"/>
                  <a:pt x="1212533" y="1544384"/>
                </a:cubicBezTo>
                <a:cubicBezTo>
                  <a:pt x="1212533" y="1554766"/>
                  <a:pt x="1217486" y="1568482"/>
                  <a:pt x="1207580" y="1574768"/>
                </a:cubicBezTo>
                <a:cubicBezTo>
                  <a:pt x="1196721" y="1581722"/>
                  <a:pt x="1188053" y="1569244"/>
                  <a:pt x="1179481" y="1563814"/>
                </a:cubicBezTo>
                <a:cubicBezTo>
                  <a:pt x="1132999" y="1534478"/>
                  <a:pt x="1087088" y="1504188"/>
                  <a:pt x="1040702" y="1474661"/>
                </a:cubicBezTo>
                <a:cubicBezTo>
                  <a:pt x="1010412" y="1455420"/>
                  <a:pt x="1000316" y="1460564"/>
                  <a:pt x="999839" y="1495806"/>
                </a:cubicBezTo>
                <a:cubicBezTo>
                  <a:pt x="999268" y="1543907"/>
                  <a:pt x="999839" y="1592009"/>
                  <a:pt x="999458" y="1640205"/>
                </a:cubicBezTo>
                <a:cubicBezTo>
                  <a:pt x="999458" y="1647730"/>
                  <a:pt x="1002792" y="1657541"/>
                  <a:pt x="995363" y="1662208"/>
                </a:cubicBezTo>
                <a:cubicBezTo>
                  <a:pt x="987266" y="1667351"/>
                  <a:pt x="981647" y="1657826"/>
                  <a:pt x="974884" y="1654588"/>
                </a:cubicBezTo>
                <a:cubicBezTo>
                  <a:pt x="957834" y="1646396"/>
                  <a:pt x="943927" y="1621536"/>
                  <a:pt x="924401" y="1631347"/>
                </a:cubicBezTo>
                <a:cubicBezTo>
                  <a:pt x="902875" y="1642110"/>
                  <a:pt x="915162" y="1668685"/>
                  <a:pt x="912590" y="1688306"/>
                </a:cubicBezTo>
                <a:cubicBezTo>
                  <a:pt x="908780" y="1716691"/>
                  <a:pt x="921925" y="1748028"/>
                  <a:pt x="898017" y="1772698"/>
                </a:cubicBezTo>
                <a:cubicBezTo>
                  <a:pt x="892207" y="1778699"/>
                  <a:pt x="887540" y="1790319"/>
                  <a:pt x="877824" y="1786700"/>
                </a:cubicBezTo>
                <a:cubicBezTo>
                  <a:pt x="868109" y="1783080"/>
                  <a:pt x="872014" y="1771174"/>
                  <a:pt x="871823" y="1762887"/>
                </a:cubicBezTo>
                <a:cubicBezTo>
                  <a:pt x="869061" y="1587627"/>
                  <a:pt x="852202" y="1414177"/>
                  <a:pt x="814197" y="1242727"/>
                </a:cubicBezTo>
                <a:cubicBezTo>
                  <a:pt x="754571" y="973931"/>
                  <a:pt x="647033" y="726186"/>
                  <a:pt x="496824" y="495872"/>
                </a:cubicBezTo>
                <a:cubicBezTo>
                  <a:pt x="393478" y="337566"/>
                  <a:pt x="287369" y="182118"/>
                  <a:pt x="156877" y="44672"/>
                </a:cubicBezTo>
                <a:cubicBezTo>
                  <a:pt x="144209" y="31337"/>
                  <a:pt x="130492" y="18098"/>
                  <a:pt x="123825" y="0"/>
                </a:cubicBezTo>
                <a:lnTo>
                  <a:pt x="106109" y="0"/>
                </a:lnTo>
                <a:cubicBezTo>
                  <a:pt x="68009" y="66961"/>
                  <a:pt x="53912" y="141351"/>
                  <a:pt x="40005" y="215551"/>
                </a:cubicBezTo>
                <a:cubicBezTo>
                  <a:pt x="25051" y="295751"/>
                  <a:pt x="19050" y="377285"/>
                  <a:pt x="17526" y="458629"/>
                </a:cubicBezTo>
                <a:cubicBezTo>
                  <a:pt x="14954" y="599980"/>
                  <a:pt x="3810" y="740950"/>
                  <a:pt x="5715" y="882396"/>
                </a:cubicBezTo>
                <a:cubicBezTo>
                  <a:pt x="8477" y="1090994"/>
                  <a:pt x="43720" y="1292257"/>
                  <a:pt x="136779" y="1481233"/>
                </a:cubicBezTo>
                <a:cubicBezTo>
                  <a:pt x="212789" y="1635633"/>
                  <a:pt x="312611" y="1773555"/>
                  <a:pt x="425482" y="1902619"/>
                </a:cubicBezTo>
                <a:cubicBezTo>
                  <a:pt x="484251" y="1969865"/>
                  <a:pt x="545021" y="2035302"/>
                  <a:pt x="609124" y="2097596"/>
                </a:cubicBezTo>
                <a:cubicBezTo>
                  <a:pt x="624269" y="2112359"/>
                  <a:pt x="629602" y="2125694"/>
                  <a:pt x="620649" y="2146649"/>
                </a:cubicBezTo>
                <a:cubicBezTo>
                  <a:pt x="552926" y="2304479"/>
                  <a:pt x="529400" y="2470690"/>
                  <a:pt x="528923" y="2641092"/>
                </a:cubicBezTo>
                <a:cubicBezTo>
                  <a:pt x="528733" y="2698052"/>
                  <a:pt x="531305" y="2755106"/>
                  <a:pt x="527685" y="2811875"/>
                </a:cubicBezTo>
                <a:cubicBezTo>
                  <a:pt x="523875" y="2872835"/>
                  <a:pt x="503206" y="2923889"/>
                  <a:pt x="440912" y="2953036"/>
                </a:cubicBezTo>
                <a:cubicBezTo>
                  <a:pt x="335661" y="3002375"/>
                  <a:pt x="236696" y="3062383"/>
                  <a:pt x="154972" y="3147060"/>
                </a:cubicBezTo>
                <a:cubicBezTo>
                  <a:pt x="118586" y="3184684"/>
                  <a:pt x="87154" y="3225832"/>
                  <a:pt x="62770" y="3272314"/>
                </a:cubicBezTo>
                <a:cubicBezTo>
                  <a:pt x="57912" y="3281458"/>
                  <a:pt x="48482" y="3291745"/>
                  <a:pt x="56007" y="3302032"/>
                </a:cubicBezTo>
                <a:cubicBezTo>
                  <a:pt x="65151" y="3314605"/>
                  <a:pt x="77438" y="3304699"/>
                  <a:pt x="88297" y="3302318"/>
                </a:cubicBezTo>
                <a:cubicBezTo>
                  <a:pt x="94774" y="3300889"/>
                  <a:pt x="101156" y="3299365"/>
                  <a:pt x="107156" y="3298031"/>
                </a:cubicBezTo>
                <a:cubicBezTo>
                  <a:pt x="112776" y="3307271"/>
                  <a:pt x="106680" y="3312605"/>
                  <a:pt x="103442" y="3318034"/>
                </a:cubicBezTo>
                <a:cubicBezTo>
                  <a:pt x="42291" y="3421761"/>
                  <a:pt x="15431" y="3535585"/>
                  <a:pt x="4286" y="3654076"/>
                </a:cubicBezTo>
                <a:cubicBezTo>
                  <a:pt x="3143" y="3665696"/>
                  <a:pt x="1429" y="3677317"/>
                  <a:pt x="0" y="3688937"/>
                </a:cubicBezTo>
                <a:lnTo>
                  <a:pt x="0" y="3848100"/>
                </a:lnTo>
                <a:cubicBezTo>
                  <a:pt x="19526" y="3850958"/>
                  <a:pt x="22098" y="3836575"/>
                  <a:pt x="25622" y="3822954"/>
                </a:cubicBezTo>
                <a:cubicBezTo>
                  <a:pt x="34385" y="3789045"/>
                  <a:pt x="47054" y="3756946"/>
                  <a:pt x="74390" y="3730371"/>
                </a:cubicBezTo>
                <a:cubicBezTo>
                  <a:pt x="74390" y="3757517"/>
                  <a:pt x="74390" y="3784568"/>
                  <a:pt x="74390" y="3811715"/>
                </a:cubicBezTo>
                <a:cubicBezTo>
                  <a:pt x="74200" y="3869150"/>
                  <a:pt x="81629" y="3925348"/>
                  <a:pt x="102775" y="3979164"/>
                </a:cubicBezTo>
                <a:cubicBezTo>
                  <a:pt x="108299" y="3993356"/>
                  <a:pt x="112205" y="4013073"/>
                  <a:pt x="132493" y="4010120"/>
                </a:cubicBezTo>
                <a:cubicBezTo>
                  <a:pt x="152114" y="4007263"/>
                  <a:pt x="146780" y="3987546"/>
                  <a:pt x="149162" y="3973735"/>
                </a:cubicBezTo>
                <a:cubicBezTo>
                  <a:pt x="149828" y="3970211"/>
                  <a:pt x="151257" y="3966877"/>
                  <a:pt x="152781" y="3962114"/>
                </a:cubicBezTo>
                <a:cubicBezTo>
                  <a:pt x="156686" y="3964781"/>
                  <a:pt x="159925" y="3965829"/>
                  <a:pt x="160973" y="3968020"/>
                </a:cubicBezTo>
                <a:cubicBezTo>
                  <a:pt x="202120" y="4051649"/>
                  <a:pt x="273272" y="4105370"/>
                  <a:pt x="347758" y="4155853"/>
                </a:cubicBezTo>
                <a:cubicBezTo>
                  <a:pt x="358331" y="4162997"/>
                  <a:pt x="368618" y="4170712"/>
                  <a:pt x="379762" y="4176903"/>
                </a:cubicBezTo>
                <a:cubicBezTo>
                  <a:pt x="433292" y="4206335"/>
                  <a:pt x="472821" y="4243007"/>
                  <a:pt x="493300" y="4306348"/>
                </a:cubicBezTo>
                <a:cubicBezTo>
                  <a:pt x="518255" y="4383691"/>
                  <a:pt x="581120" y="4437603"/>
                  <a:pt x="643890" y="4487418"/>
                </a:cubicBezTo>
                <a:cubicBezTo>
                  <a:pt x="662369" y="4502087"/>
                  <a:pt x="671417" y="4517803"/>
                  <a:pt x="671894" y="4541901"/>
                </a:cubicBezTo>
                <a:cubicBezTo>
                  <a:pt x="673989" y="4653058"/>
                  <a:pt x="707898" y="4756023"/>
                  <a:pt x="755809" y="4855179"/>
                </a:cubicBezTo>
                <a:cubicBezTo>
                  <a:pt x="835152" y="5019199"/>
                  <a:pt x="870585" y="5192554"/>
                  <a:pt x="865823" y="5374577"/>
                </a:cubicBezTo>
                <a:cubicBezTo>
                  <a:pt x="865251" y="5397151"/>
                  <a:pt x="861251" y="5417249"/>
                  <a:pt x="845725" y="5434203"/>
                </a:cubicBezTo>
                <a:cubicBezTo>
                  <a:pt x="843725" y="5436394"/>
                  <a:pt x="842201" y="5438966"/>
                  <a:pt x="840581" y="5441347"/>
                </a:cubicBezTo>
                <a:cubicBezTo>
                  <a:pt x="770858" y="5542027"/>
                  <a:pt x="794385" y="5630609"/>
                  <a:pt x="905827" y="5684044"/>
                </a:cubicBezTo>
                <a:cubicBezTo>
                  <a:pt x="1003840" y="5731002"/>
                  <a:pt x="1106710" y="5734526"/>
                  <a:pt x="1211009" y="5712143"/>
                </a:cubicBezTo>
                <a:cubicBezTo>
                  <a:pt x="1237869" y="5706333"/>
                  <a:pt x="1250823" y="5710619"/>
                  <a:pt x="1263206" y="5736622"/>
                </a:cubicBezTo>
                <a:cubicBezTo>
                  <a:pt x="1300163" y="5813965"/>
                  <a:pt x="1371410" y="5841206"/>
                  <a:pt x="1449800" y="5853303"/>
                </a:cubicBezTo>
                <a:cubicBezTo>
                  <a:pt x="1616393" y="5879020"/>
                  <a:pt x="1722787" y="5821680"/>
                  <a:pt x="1795463" y="5669376"/>
                </a:cubicBezTo>
                <a:cubicBezTo>
                  <a:pt x="1820132" y="5617750"/>
                  <a:pt x="1837373" y="5563458"/>
                  <a:pt x="1852232" y="5508403"/>
                </a:cubicBezTo>
                <a:cubicBezTo>
                  <a:pt x="1859090" y="5482876"/>
                  <a:pt x="1872615" y="5472399"/>
                  <a:pt x="1898714" y="5475828"/>
                </a:cubicBezTo>
                <a:cubicBezTo>
                  <a:pt x="1920050" y="5478685"/>
                  <a:pt x="1941767" y="5479447"/>
                  <a:pt x="1963198" y="5481542"/>
                </a:cubicBezTo>
                <a:cubicBezTo>
                  <a:pt x="2017014" y="5486781"/>
                  <a:pt x="2060353" y="5465636"/>
                  <a:pt x="2098929" y="5429726"/>
                </a:cubicBezTo>
                <a:cubicBezTo>
                  <a:pt x="2145316" y="5386578"/>
                  <a:pt x="2184654" y="5338001"/>
                  <a:pt x="2217230" y="5283803"/>
                </a:cubicBezTo>
                <a:cubicBezTo>
                  <a:pt x="2254663" y="5221510"/>
                  <a:pt x="2290667" y="5158359"/>
                  <a:pt x="2333149" y="5099209"/>
                </a:cubicBezTo>
                <a:cubicBezTo>
                  <a:pt x="2382488" y="5030343"/>
                  <a:pt x="2401634" y="4952048"/>
                  <a:pt x="2404777" y="4869180"/>
                </a:cubicBezTo>
                <a:cubicBezTo>
                  <a:pt x="2406491" y="4824032"/>
                  <a:pt x="2404967" y="4778883"/>
                  <a:pt x="2405158" y="4733640"/>
                </a:cubicBezTo>
                <a:cubicBezTo>
                  <a:pt x="2405158" y="4722876"/>
                  <a:pt x="2404110" y="4711446"/>
                  <a:pt x="2413826" y="4703636"/>
                </a:cubicBezTo>
                <a:cubicBezTo>
                  <a:pt x="2421446" y="4697445"/>
                  <a:pt x="2429637" y="4690301"/>
                  <a:pt x="2440019" y="4692206"/>
                </a:cubicBezTo>
                <a:cubicBezTo>
                  <a:pt x="2451449" y="4694397"/>
                  <a:pt x="2449544" y="4705731"/>
                  <a:pt x="2451068" y="4713923"/>
                </a:cubicBezTo>
                <a:cubicBezTo>
                  <a:pt x="2460212" y="4765167"/>
                  <a:pt x="2482120" y="4810792"/>
                  <a:pt x="2511743" y="4853273"/>
                </a:cubicBezTo>
                <a:cubicBezTo>
                  <a:pt x="2533079" y="4883849"/>
                  <a:pt x="2552891" y="4915281"/>
                  <a:pt x="2567083" y="4950238"/>
                </a:cubicBezTo>
                <a:cubicBezTo>
                  <a:pt x="2609469" y="5054536"/>
                  <a:pt x="2575274" y="5147405"/>
                  <a:pt x="2522315" y="5235417"/>
                </a:cubicBezTo>
                <a:cubicBezTo>
                  <a:pt x="2493645" y="5283136"/>
                  <a:pt x="2457069" y="5326285"/>
                  <a:pt x="2422779" y="5370481"/>
                </a:cubicBezTo>
                <a:cubicBezTo>
                  <a:pt x="2382679" y="5422106"/>
                  <a:pt x="2363057" y="5477161"/>
                  <a:pt x="2392775" y="5540026"/>
                </a:cubicBezTo>
                <a:cubicBezTo>
                  <a:pt x="2424113" y="5606320"/>
                  <a:pt x="2477738" y="5641944"/>
                  <a:pt x="2550986" y="5644801"/>
                </a:cubicBezTo>
                <a:cubicBezTo>
                  <a:pt x="2613755" y="5647278"/>
                  <a:pt x="2676716" y="5644992"/>
                  <a:pt x="2739485" y="5648135"/>
                </a:cubicBezTo>
                <a:cubicBezTo>
                  <a:pt x="2819781" y="5652230"/>
                  <a:pt x="2877598" y="5614702"/>
                  <a:pt x="2905887" y="5545265"/>
                </a:cubicBezTo>
                <a:cubicBezTo>
                  <a:pt x="2991993" y="5334667"/>
                  <a:pt x="3090863" y="5128451"/>
                  <a:pt x="3142202" y="4904994"/>
                </a:cubicBezTo>
                <a:cubicBezTo>
                  <a:pt x="3181922" y="4732020"/>
                  <a:pt x="3181255" y="4556284"/>
                  <a:pt x="3174683" y="4380357"/>
                </a:cubicBezTo>
                <a:cubicBezTo>
                  <a:pt x="3173254" y="4341114"/>
                  <a:pt x="3172682" y="4301871"/>
                  <a:pt x="3170682" y="4262628"/>
                </a:cubicBezTo>
                <a:cubicBezTo>
                  <a:pt x="3169349" y="4236911"/>
                  <a:pt x="3180684" y="4232910"/>
                  <a:pt x="3203162" y="4238625"/>
                </a:cubicBezTo>
                <a:cubicBezTo>
                  <a:pt x="3376994" y="4282535"/>
                  <a:pt x="3552159" y="4280631"/>
                  <a:pt x="3725609" y="4241768"/>
                </a:cubicBezTo>
                <a:cubicBezTo>
                  <a:pt x="3909822" y="4200525"/>
                  <a:pt x="4071461" y="4110038"/>
                  <a:pt x="4218432" y="3993166"/>
                </a:cubicBezTo>
                <a:cubicBezTo>
                  <a:pt x="4417790" y="3834765"/>
                  <a:pt x="4540282" y="3627882"/>
                  <a:pt x="4611243" y="3384995"/>
                </a:cubicBezTo>
                <a:cubicBezTo>
                  <a:pt x="4702683" y="3072194"/>
                  <a:pt x="4750213" y="2754535"/>
                  <a:pt x="4737735" y="2428685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76B9E8ED-BC62-DCAD-9E4D-D005E98128AC}"/>
              </a:ext>
            </a:extLst>
          </p:cNvPr>
          <p:cNvSpPr/>
          <p:nvPr/>
        </p:nvSpPr>
        <p:spPr>
          <a:xfrm>
            <a:off x="2965290" y="1737853"/>
            <a:ext cx="1586035" cy="1258301"/>
          </a:xfrm>
          <a:custGeom>
            <a:avLst/>
            <a:gdLst>
              <a:gd name="connsiteX0" fmla="*/ 8641895 w 8645274"/>
              <a:gd name="connsiteY0" fmla="*/ 4760015 h 6858838"/>
              <a:gd name="connsiteX1" fmla="*/ 8553694 w 8645274"/>
              <a:gd name="connsiteY1" fmla="*/ 4616769 h 6858838"/>
              <a:gd name="connsiteX2" fmla="*/ 8603835 w 8645274"/>
              <a:gd name="connsiteY2" fmla="*/ 4616224 h 6858838"/>
              <a:gd name="connsiteX3" fmla="*/ 8629814 w 8645274"/>
              <a:gd name="connsiteY3" fmla="*/ 4570444 h 6858838"/>
              <a:gd name="connsiteX4" fmla="*/ 8476031 w 8645274"/>
              <a:gd name="connsiteY4" fmla="*/ 4344629 h 6858838"/>
              <a:gd name="connsiteX5" fmla="*/ 8421803 w 8645274"/>
              <a:gd name="connsiteY5" fmla="*/ 4247436 h 6858838"/>
              <a:gd name="connsiteX6" fmla="*/ 8161290 w 8645274"/>
              <a:gd name="connsiteY6" fmla="*/ 3623222 h 6858838"/>
              <a:gd name="connsiteX7" fmla="*/ 7410453 w 8645274"/>
              <a:gd name="connsiteY7" fmla="*/ 2806076 h 6858838"/>
              <a:gd name="connsiteX8" fmla="*/ 6769888 w 8645274"/>
              <a:gd name="connsiteY8" fmla="*/ 2411491 h 6858838"/>
              <a:gd name="connsiteX9" fmla="*/ 6725470 w 8645274"/>
              <a:gd name="connsiteY9" fmla="*/ 2380970 h 6858838"/>
              <a:gd name="connsiteX10" fmla="*/ 6286013 w 8645274"/>
              <a:gd name="connsiteY10" fmla="*/ 2038888 h 6858838"/>
              <a:gd name="connsiteX11" fmla="*/ 6245955 w 8645274"/>
              <a:gd name="connsiteY11" fmla="*/ 1972397 h 6858838"/>
              <a:gd name="connsiteX12" fmla="*/ 6235782 w 8645274"/>
              <a:gd name="connsiteY12" fmla="*/ 1804989 h 6858838"/>
              <a:gd name="connsiteX13" fmla="*/ 6155393 w 8645274"/>
              <a:gd name="connsiteY13" fmla="*/ 1311486 h 6858838"/>
              <a:gd name="connsiteX14" fmla="*/ 6116698 w 8645274"/>
              <a:gd name="connsiteY14" fmla="*/ 1190767 h 6858838"/>
              <a:gd name="connsiteX15" fmla="*/ 6091173 w 8645274"/>
              <a:gd name="connsiteY15" fmla="*/ 895373 h 6858838"/>
              <a:gd name="connsiteX16" fmla="*/ 6127416 w 8645274"/>
              <a:gd name="connsiteY16" fmla="*/ 381977 h 6858838"/>
              <a:gd name="connsiteX17" fmla="*/ 6099166 w 8645274"/>
              <a:gd name="connsiteY17" fmla="*/ 134453 h 6858838"/>
              <a:gd name="connsiteX18" fmla="*/ 5934665 w 8645274"/>
              <a:gd name="connsiteY18" fmla="*/ 472 h 6858838"/>
              <a:gd name="connsiteX19" fmla="*/ 5749181 w 8645274"/>
              <a:gd name="connsiteY19" fmla="*/ 9011 h 6858838"/>
              <a:gd name="connsiteX20" fmla="*/ 5155942 w 8645274"/>
              <a:gd name="connsiteY20" fmla="*/ 183322 h 6858838"/>
              <a:gd name="connsiteX21" fmla="*/ 4711852 w 8645274"/>
              <a:gd name="connsiteY21" fmla="*/ 331110 h 6858838"/>
              <a:gd name="connsiteX22" fmla="*/ 4340339 w 8645274"/>
              <a:gd name="connsiteY22" fmla="*/ 343281 h 6858838"/>
              <a:gd name="connsiteX23" fmla="*/ 3737653 w 8645274"/>
              <a:gd name="connsiteY23" fmla="*/ 327658 h 6858838"/>
              <a:gd name="connsiteX24" fmla="*/ 3144141 w 8645274"/>
              <a:gd name="connsiteY24" fmla="*/ 152166 h 6858838"/>
              <a:gd name="connsiteX25" fmla="*/ 2674799 w 8645274"/>
              <a:gd name="connsiteY25" fmla="*/ 34626 h 6858838"/>
              <a:gd name="connsiteX26" fmla="*/ 2552173 w 8645274"/>
              <a:gd name="connsiteY26" fmla="*/ 101662 h 6858838"/>
              <a:gd name="connsiteX27" fmla="*/ 2521561 w 8645274"/>
              <a:gd name="connsiteY27" fmla="*/ 162157 h 6858838"/>
              <a:gd name="connsiteX28" fmla="*/ 2490587 w 8645274"/>
              <a:gd name="connsiteY28" fmla="*/ 720426 h 6858838"/>
              <a:gd name="connsiteX29" fmla="*/ 2512387 w 8645274"/>
              <a:gd name="connsiteY29" fmla="*/ 1223921 h 6858838"/>
              <a:gd name="connsiteX30" fmla="*/ 2501396 w 8645274"/>
              <a:gd name="connsiteY30" fmla="*/ 1262708 h 6858838"/>
              <a:gd name="connsiteX31" fmla="*/ 2347977 w 8645274"/>
              <a:gd name="connsiteY31" fmla="*/ 1916170 h 6858838"/>
              <a:gd name="connsiteX32" fmla="*/ 2348158 w 8645274"/>
              <a:gd name="connsiteY32" fmla="*/ 1993289 h 6858838"/>
              <a:gd name="connsiteX33" fmla="*/ 2339257 w 8645274"/>
              <a:gd name="connsiteY33" fmla="*/ 2017269 h 6858838"/>
              <a:gd name="connsiteX34" fmla="*/ 2315640 w 8645274"/>
              <a:gd name="connsiteY34" fmla="*/ 2008458 h 6858838"/>
              <a:gd name="connsiteX35" fmla="*/ 2270041 w 8645274"/>
              <a:gd name="connsiteY35" fmla="*/ 1964313 h 6858838"/>
              <a:gd name="connsiteX36" fmla="*/ 1592143 w 8645274"/>
              <a:gd name="connsiteY36" fmla="*/ 1341824 h 6858838"/>
              <a:gd name="connsiteX37" fmla="*/ 1560533 w 8645274"/>
              <a:gd name="connsiteY37" fmla="*/ 1280057 h 6858838"/>
              <a:gd name="connsiteX38" fmla="*/ 1522292 w 8645274"/>
              <a:gd name="connsiteY38" fmla="*/ 1038710 h 6858838"/>
              <a:gd name="connsiteX39" fmla="*/ 1444901 w 8645274"/>
              <a:gd name="connsiteY39" fmla="*/ 1013912 h 6858838"/>
              <a:gd name="connsiteX40" fmla="*/ 1363513 w 8645274"/>
              <a:gd name="connsiteY40" fmla="*/ 1138174 h 6858838"/>
              <a:gd name="connsiteX41" fmla="*/ 1333810 w 8645274"/>
              <a:gd name="connsiteY41" fmla="*/ 1166241 h 6858838"/>
              <a:gd name="connsiteX42" fmla="*/ 1309921 w 8645274"/>
              <a:gd name="connsiteY42" fmla="*/ 1131088 h 6858838"/>
              <a:gd name="connsiteX43" fmla="*/ 1281944 w 8645274"/>
              <a:gd name="connsiteY43" fmla="*/ 1025993 h 6858838"/>
              <a:gd name="connsiteX44" fmla="*/ 1219268 w 8645274"/>
              <a:gd name="connsiteY44" fmla="*/ 916628 h 6858838"/>
              <a:gd name="connsiteX45" fmla="*/ 1158227 w 8645274"/>
              <a:gd name="connsiteY45" fmla="*/ 925893 h 6858838"/>
              <a:gd name="connsiteX46" fmla="*/ 1110903 w 8645274"/>
              <a:gd name="connsiteY46" fmla="*/ 1081675 h 6858838"/>
              <a:gd name="connsiteX47" fmla="*/ 1090919 w 8645274"/>
              <a:gd name="connsiteY47" fmla="*/ 1113739 h 6858838"/>
              <a:gd name="connsiteX48" fmla="*/ 1058945 w 8645274"/>
              <a:gd name="connsiteY48" fmla="*/ 1092665 h 6858838"/>
              <a:gd name="connsiteX49" fmla="*/ 1040688 w 8645274"/>
              <a:gd name="connsiteY49" fmla="*/ 1066687 h 6858838"/>
              <a:gd name="connsiteX50" fmla="*/ 878639 w 8645274"/>
              <a:gd name="connsiteY50" fmla="*/ 933069 h 6858838"/>
              <a:gd name="connsiteX51" fmla="*/ 830133 w 8645274"/>
              <a:gd name="connsiteY51" fmla="*/ 958957 h 6858838"/>
              <a:gd name="connsiteX52" fmla="*/ 828317 w 8645274"/>
              <a:gd name="connsiteY52" fmla="*/ 1143079 h 6858838"/>
              <a:gd name="connsiteX53" fmla="*/ 833948 w 8645274"/>
              <a:gd name="connsiteY53" fmla="*/ 1230461 h 6858838"/>
              <a:gd name="connsiteX54" fmla="*/ 647011 w 8645274"/>
              <a:gd name="connsiteY54" fmla="*/ 1125003 h 6858838"/>
              <a:gd name="connsiteX55" fmla="*/ 610223 w 8645274"/>
              <a:gd name="connsiteY55" fmla="*/ 1158066 h 6858838"/>
              <a:gd name="connsiteX56" fmla="*/ 672445 w 8645274"/>
              <a:gd name="connsiteY56" fmla="*/ 1356267 h 6858838"/>
              <a:gd name="connsiteX57" fmla="*/ 687523 w 8645274"/>
              <a:gd name="connsiteY57" fmla="*/ 1401775 h 6858838"/>
              <a:gd name="connsiteX58" fmla="*/ 647465 w 8645274"/>
              <a:gd name="connsiteY58" fmla="*/ 1384062 h 6858838"/>
              <a:gd name="connsiteX59" fmla="*/ 504946 w 8645274"/>
              <a:gd name="connsiteY59" fmla="*/ 1326292 h 6858838"/>
              <a:gd name="connsiteX60" fmla="*/ 465070 w 8645274"/>
              <a:gd name="connsiteY60" fmla="*/ 1364170 h 6858838"/>
              <a:gd name="connsiteX61" fmla="*/ 550363 w 8645274"/>
              <a:gd name="connsiteY61" fmla="*/ 1568365 h 6858838"/>
              <a:gd name="connsiteX62" fmla="*/ 562263 w 8645274"/>
              <a:gd name="connsiteY62" fmla="*/ 1640397 h 6858838"/>
              <a:gd name="connsiteX63" fmla="*/ 493773 w 8645274"/>
              <a:gd name="connsiteY63" fmla="*/ 2377973 h 6858838"/>
              <a:gd name="connsiteX64" fmla="*/ 633568 w 8645274"/>
              <a:gd name="connsiteY64" fmla="*/ 3061229 h 6858838"/>
              <a:gd name="connsiteX65" fmla="*/ 816508 w 8645274"/>
              <a:gd name="connsiteY65" fmla="*/ 3591884 h 6858838"/>
              <a:gd name="connsiteX66" fmla="*/ 824956 w 8645274"/>
              <a:gd name="connsiteY66" fmla="*/ 3711604 h 6858838"/>
              <a:gd name="connsiteX67" fmla="*/ 687705 w 8645274"/>
              <a:gd name="connsiteY67" fmla="*/ 4398767 h 6858838"/>
              <a:gd name="connsiteX68" fmla="*/ 679621 w 8645274"/>
              <a:gd name="connsiteY68" fmla="*/ 4811246 h 6858838"/>
              <a:gd name="connsiteX69" fmla="*/ 638109 w 8645274"/>
              <a:gd name="connsiteY69" fmla="*/ 4846127 h 6858838"/>
              <a:gd name="connsiteX70" fmla="*/ 284400 w 8645274"/>
              <a:gd name="connsiteY70" fmla="*/ 4794442 h 6858838"/>
              <a:gd name="connsiteX71" fmla="*/ 234623 w 8645274"/>
              <a:gd name="connsiteY71" fmla="*/ 4846127 h 6858838"/>
              <a:gd name="connsiteX72" fmla="*/ 343715 w 8645274"/>
              <a:gd name="connsiteY72" fmla="*/ 5165863 h 6858838"/>
              <a:gd name="connsiteX73" fmla="*/ 351436 w 8645274"/>
              <a:gd name="connsiteY73" fmla="*/ 5241801 h 6858838"/>
              <a:gd name="connsiteX74" fmla="*/ 183574 w 8645274"/>
              <a:gd name="connsiteY74" fmla="*/ 5759467 h 6858838"/>
              <a:gd name="connsiteX75" fmla="*/ 138157 w 8645274"/>
              <a:gd name="connsiteY75" fmla="*/ 5805429 h 6858838"/>
              <a:gd name="connsiteX76" fmla="*/ 28247 w 8645274"/>
              <a:gd name="connsiteY76" fmla="*/ 5846940 h 6858838"/>
              <a:gd name="connsiteX77" fmla="*/ 3086 w 8645274"/>
              <a:gd name="connsiteY77" fmla="*/ 5902258 h 6858838"/>
              <a:gd name="connsiteX78" fmla="*/ 106455 w 8645274"/>
              <a:gd name="connsiteY78" fmla="*/ 6068122 h 6858838"/>
              <a:gd name="connsiteX79" fmla="*/ 227538 w 8645274"/>
              <a:gd name="connsiteY79" fmla="*/ 6224993 h 6858838"/>
              <a:gd name="connsiteX80" fmla="*/ 269685 w 8645274"/>
              <a:gd name="connsiteY80" fmla="*/ 6304746 h 6858838"/>
              <a:gd name="connsiteX81" fmla="*/ 509124 w 8645274"/>
              <a:gd name="connsiteY81" fmla="*/ 6575614 h 6858838"/>
              <a:gd name="connsiteX82" fmla="*/ 889721 w 8645274"/>
              <a:gd name="connsiteY82" fmla="*/ 6789075 h 6858838"/>
              <a:gd name="connsiteX83" fmla="*/ 1622210 w 8645274"/>
              <a:gd name="connsiteY83" fmla="*/ 6844030 h 6858838"/>
              <a:gd name="connsiteX84" fmla="*/ 2364963 w 8645274"/>
              <a:gd name="connsiteY84" fmla="*/ 6450081 h 6858838"/>
              <a:gd name="connsiteX85" fmla="*/ 2430364 w 8645274"/>
              <a:gd name="connsiteY85" fmla="*/ 6435820 h 6858838"/>
              <a:gd name="connsiteX86" fmla="*/ 2551809 w 8645274"/>
              <a:gd name="connsiteY86" fmla="*/ 6484416 h 6858838"/>
              <a:gd name="connsiteX87" fmla="*/ 3210450 w 8645274"/>
              <a:gd name="connsiteY87" fmla="*/ 6543459 h 6858838"/>
              <a:gd name="connsiteX88" fmla="*/ 4035317 w 8645274"/>
              <a:gd name="connsiteY88" fmla="*/ 6557629 h 6858838"/>
              <a:gd name="connsiteX89" fmla="*/ 4928402 w 8645274"/>
              <a:gd name="connsiteY89" fmla="*/ 6536373 h 6858838"/>
              <a:gd name="connsiteX90" fmla="*/ 5574688 w 8645274"/>
              <a:gd name="connsiteY90" fmla="*/ 6491047 h 6858838"/>
              <a:gd name="connsiteX91" fmla="*/ 5838926 w 8645274"/>
              <a:gd name="connsiteY91" fmla="*/ 6420378 h 6858838"/>
              <a:gd name="connsiteX92" fmla="*/ 5897786 w 8645274"/>
              <a:gd name="connsiteY92" fmla="*/ 6430279 h 6858838"/>
              <a:gd name="connsiteX93" fmla="*/ 6392834 w 8645274"/>
              <a:gd name="connsiteY93" fmla="*/ 6748108 h 6858838"/>
              <a:gd name="connsiteX94" fmla="*/ 7072094 w 8645274"/>
              <a:gd name="connsiteY94" fmla="*/ 6795796 h 6858838"/>
              <a:gd name="connsiteX95" fmla="*/ 7501832 w 8645274"/>
              <a:gd name="connsiteY95" fmla="*/ 6661271 h 6858838"/>
              <a:gd name="connsiteX96" fmla="*/ 8043750 w 8645274"/>
              <a:gd name="connsiteY96" fmla="*/ 5954942 h 6858838"/>
              <a:gd name="connsiteX97" fmla="*/ 8151479 w 8645274"/>
              <a:gd name="connsiteY97" fmla="*/ 5843943 h 6858838"/>
              <a:gd name="connsiteX98" fmla="*/ 8456683 w 8645274"/>
              <a:gd name="connsiteY98" fmla="*/ 5635477 h 6858838"/>
              <a:gd name="connsiteX99" fmla="*/ 8440969 w 8645274"/>
              <a:gd name="connsiteY99" fmla="*/ 5565172 h 6858838"/>
              <a:gd name="connsiteX100" fmla="*/ 8154750 w 8645274"/>
              <a:gd name="connsiteY100" fmla="*/ 5482785 h 6858838"/>
              <a:gd name="connsiteX101" fmla="*/ 8112693 w 8645274"/>
              <a:gd name="connsiteY101" fmla="*/ 5441273 h 6858838"/>
              <a:gd name="connsiteX102" fmla="*/ 8084898 w 8645274"/>
              <a:gd name="connsiteY102" fmla="*/ 5299572 h 6858838"/>
              <a:gd name="connsiteX103" fmla="*/ 8101975 w 8645274"/>
              <a:gd name="connsiteY103" fmla="*/ 5115359 h 6858838"/>
              <a:gd name="connsiteX104" fmla="*/ 8148482 w 8645274"/>
              <a:gd name="connsiteY104" fmla="*/ 5084021 h 6858838"/>
              <a:gd name="connsiteX105" fmla="*/ 8184634 w 8645274"/>
              <a:gd name="connsiteY105" fmla="*/ 5110182 h 6858838"/>
              <a:gd name="connsiteX106" fmla="*/ 8274288 w 8645274"/>
              <a:gd name="connsiteY106" fmla="*/ 5211735 h 6858838"/>
              <a:gd name="connsiteX107" fmla="*/ 8323066 w 8645274"/>
              <a:gd name="connsiteY107" fmla="*/ 5194385 h 6858838"/>
              <a:gd name="connsiteX108" fmla="*/ 8329515 w 8645274"/>
              <a:gd name="connsiteY108" fmla="*/ 5059133 h 6858838"/>
              <a:gd name="connsiteX109" fmla="*/ 8369028 w 8645274"/>
              <a:gd name="connsiteY109" fmla="*/ 5027977 h 6858838"/>
              <a:gd name="connsiteX110" fmla="*/ 8471216 w 8645274"/>
              <a:gd name="connsiteY110" fmla="*/ 5046961 h 6858838"/>
              <a:gd name="connsiteX111" fmla="*/ 8522084 w 8645274"/>
              <a:gd name="connsiteY111" fmla="*/ 4983104 h 6858838"/>
              <a:gd name="connsiteX112" fmla="*/ 8461679 w 8645274"/>
              <a:gd name="connsiteY112" fmla="*/ 4851395 h 6858838"/>
              <a:gd name="connsiteX113" fmla="*/ 8450416 w 8645274"/>
              <a:gd name="connsiteY113" fmla="*/ 4810610 h 6858838"/>
              <a:gd name="connsiteX114" fmla="*/ 8488929 w 8645274"/>
              <a:gd name="connsiteY114" fmla="*/ 4809429 h 6858838"/>
              <a:gd name="connsiteX115" fmla="*/ 8606651 w 8645274"/>
              <a:gd name="connsiteY115" fmla="*/ 4810792 h 6858838"/>
              <a:gd name="connsiteX116" fmla="*/ 8642167 w 8645274"/>
              <a:gd name="connsiteY116" fmla="*/ 4760469 h 6858838"/>
              <a:gd name="connsiteX117" fmla="*/ 956393 w 8645274"/>
              <a:gd name="connsiteY117" fmla="*/ 1031080 h 6858838"/>
              <a:gd name="connsiteX118" fmla="*/ 946492 w 8645274"/>
              <a:gd name="connsiteY118" fmla="*/ 1023450 h 6858838"/>
              <a:gd name="connsiteX119" fmla="*/ 945039 w 8645274"/>
              <a:gd name="connsiteY119" fmla="*/ 1021996 h 6858838"/>
              <a:gd name="connsiteX120" fmla="*/ 946038 w 8645274"/>
              <a:gd name="connsiteY120" fmla="*/ 1022814 h 6858838"/>
              <a:gd name="connsiteX121" fmla="*/ 956393 w 8645274"/>
              <a:gd name="connsiteY121" fmla="*/ 1031080 h 685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645274" h="6858838">
                <a:moveTo>
                  <a:pt x="8641895" y="4760015"/>
                </a:moveTo>
                <a:cubicBezTo>
                  <a:pt x="8627270" y="4706150"/>
                  <a:pt x="8596296" y="4662368"/>
                  <a:pt x="8553694" y="4616769"/>
                </a:cubicBezTo>
                <a:cubicBezTo>
                  <a:pt x="8575222" y="4616769"/>
                  <a:pt x="8590028" y="4619040"/>
                  <a:pt x="8603835" y="4616224"/>
                </a:cubicBezTo>
                <a:cubicBezTo>
                  <a:pt x="8628270" y="4611229"/>
                  <a:pt x="8641531" y="4597331"/>
                  <a:pt x="8629814" y="4570444"/>
                </a:cubicBezTo>
                <a:cubicBezTo>
                  <a:pt x="8592662" y="4485423"/>
                  <a:pt x="8553331" y="4400311"/>
                  <a:pt x="8476031" y="4344629"/>
                </a:cubicBezTo>
                <a:cubicBezTo>
                  <a:pt x="8439606" y="4318378"/>
                  <a:pt x="8427798" y="4287949"/>
                  <a:pt x="8421803" y="4247436"/>
                </a:cubicBezTo>
                <a:cubicBezTo>
                  <a:pt x="8387740" y="4017534"/>
                  <a:pt x="8308623" y="3806708"/>
                  <a:pt x="8161290" y="3623222"/>
                </a:cubicBezTo>
                <a:cubicBezTo>
                  <a:pt x="7929208" y="3334005"/>
                  <a:pt x="7686226" y="3054871"/>
                  <a:pt x="7410453" y="2806076"/>
                </a:cubicBezTo>
                <a:cubicBezTo>
                  <a:pt x="7221335" y="2635398"/>
                  <a:pt x="7012143" y="2496239"/>
                  <a:pt x="6769888" y="2411491"/>
                </a:cubicBezTo>
                <a:cubicBezTo>
                  <a:pt x="6752084" y="2405223"/>
                  <a:pt x="6738823" y="2393324"/>
                  <a:pt x="6725470" y="2380970"/>
                </a:cubicBezTo>
                <a:cubicBezTo>
                  <a:pt x="6588310" y="2254983"/>
                  <a:pt x="6445791" y="2135808"/>
                  <a:pt x="6286013" y="2038888"/>
                </a:cubicBezTo>
                <a:cubicBezTo>
                  <a:pt x="6260761" y="2023537"/>
                  <a:pt x="6247318" y="2002463"/>
                  <a:pt x="6245955" y="1972397"/>
                </a:cubicBezTo>
                <a:cubicBezTo>
                  <a:pt x="6243502" y="1916534"/>
                  <a:pt x="6241050" y="1860671"/>
                  <a:pt x="6235782" y="1804989"/>
                </a:cubicBezTo>
                <a:cubicBezTo>
                  <a:pt x="6219886" y="1638762"/>
                  <a:pt x="6228242" y="1468811"/>
                  <a:pt x="6155393" y="1311486"/>
                </a:cubicBezTo>
                <a:cubicBezTo>
                  <a:pt x="6137771" y="1273426"/>
                  <a:pt x="6126144" y="1231824"/>
                  <a:pt x="6116698" y="1190767"/>
                </a:cubicBezTo>
                <a:cubicBezTo>
                  <a:pt x="6094443" y="1093755"/>
                  <a:pt x="6069100" y="997198"/>
                  <a:pt x="6091173" y="895373"/>
                </a:cubicBezTo>
                <a:cubicBezTo>
                  <a:pt x="6127688" y="726239"/>
                  <a:pt x="6145583" y="555289"/>
                  <a:pt x="6127416" y="381977"/>
                </a:cubicBezTo>
                <a:cubicBezTo>
                  <a:pt x="6118787" y="299408"/>
                  <a:pt x="6115880" y="216022"/>
                  <a:pt x="6099166" y="134453"/>
                </a:cubicBezTo>
                <a:cubicBezTo>
                  <a:pt x="6079909" y="40348"/>
                  <a:pt x="6030132" y="1199"/>
                  <a:pt x="5934665" y="472"/>
                </a:cubicBezTo>
                <a:cubicBezTo>
                  <a:pt x="5872716" y="18"/>
                  <a:pt x="5810404" y="-2162"/>
                  <a:pt x="5749181" y="9011"/>
                </a:cubicBezTo>
                <a:cubicBezTo>
                  <a:pt x="5545349" y="46253"/>
                  <a:pt x="5341789" y="84676"/>
                  <a:pt x="5155942" y="183322"/>
                </a:cubicBezTo>
                <a:cubicBezTo>
                  <a:pt x="5016238" y="257534"/>
                  <a:pt x="4872266" y="321118"/>
                  <a:pt x="4711852" y="331110"/>
                </a:cubicBezTo>
                <a:cubicBezTo>
                  <a:pt x="4588227" y="338830"/>
                  <a:pt x="4464147" y="339830"/>
                  <a:pt x="4340339" y="343281"/>
                </a:cubicBezTo>
                <a:cubicBezTo>
                  <a:pt x="4139141" y="348822"/>
                  <a:pt x="3938578" y="336378"/>
                  <a:pt x="3737653" y="327658"/>
                </a:cubicBezTo>
                <a:cubicBezTo>
                  <a:pt x="3523647" y="318393"/>
                  <a:pt x="3328171" y="254354"/>
                  <a:pt x="3144141" y="152166"/>
                </a:cubicBezTo>
                <a:cubicBezTo>
                  <a:pt x="2997080" y="70506"/>
                  <a:pt x="2841844" y="34263"/>
                  <a:pt x="2674799" y="34626"/>
                </a:cubicBezTo>
                <a:cubicBezTo>
                  <a:pt x="2617846" y="34808"/>
                  <a:pt x="2578787" y="53338"/>
                  <a:pt x="2552173" y="101662"/>
                </a:cubicBezTo>
                <a:cubicBezTo>
                  <a:pt x="2541272" y="121464"/>
                  <a:pt x="2529010" y="140993"/>
                  <a:pt x="2521561" y="162157"/>
                </a:cubicBezTo>
                <a:cubicBezTo>
                  <a:pt x="2456706" y="345098"/>
                  <a:pt x="2449076" y="535941"/>
                  <a:pt x="2490587" y="720426"/>
                </a:cubicBezTo>
                <a:cubicBezTo>
                  <a:pt x="2528737" y="889832"/>
                  <a:pt x="2529555" y="1055060"/>
                  <a:pt x="2512387" y="1223921"/>
                </a:cubicBezTo>
                <a:cubicBezTo>
                  <a:pt x="2511025" y="1237637"/>
                  <a:pt x="2508481" y="1250536"/>
                  <a:pt x="2501396" y="1262708"/>
                </a:cubicBezTo>
                <a:cubicBezTo>
                  <a:pt x="2383584" y="1464814"/>
                  <a:pt x="2342618" y="1685088"/>
                  <a:pt x="2347977" y="1916170"/>
                </a:cubicBezTo>
                <a:cubicBezTo>
                  <a:pt x="2348522" y="1941877"/>
                  <a:pt x="2348340" y="1967583"/>
                  <a:pt x="2348158" y="1993289"/>
                </a:cubicBezTo>
                <a:cubicBezTo>
                  <a:pt x="2348158" y="2002191"/>
                  <a:pt x="2348976" y="2012546"/>
                  <a:pt x="2339257" y="2017269"/>
                </a:cubicBezTo>
                <a:cubicBezTo>
                  <a:pt x="2329265" y="2021993"/>
                  <a:pt x="2322089" y="2014544"/>
                  <a:pt x="2315640" y="2008458"/>
                </a:cubicBezTo>
                <a:cubicBezTo>
                  <a:pt x="2300198" y="1993925"/>
                  <a:pt x="2285210" y="1979028"/>
                  <a:pt x="2270041" y="1964313"/>
                </a:cubicBezTo>
                <a:cubicBezTo>
                  <a:pt x="2050403" y="1749943"/>
                  <a:pt x="1828131" y="1538390"/>
                  <a:pt x="1592143" y="1341824"/>
                </a:cubicBezTo>
                <a:cubicBezTo>
                  <a:pt x="1572251" y="1325202"/>
                  <a:pt x="1562441" y="1306490"/>
                  <a:pt x="1560533" y="1280057"/>
                </a:cubicBezTo>
                <a:cubicBezTo>
                  <a:pt x="1554538" y="1198669"/>
                  <a:pt x="1545091" y="1117736"/>
                  <a:pt x="1522292" y="1038710"/>
                </a:cubicBezTo>
                <a:cubicBezTo>
                  <a:pt x="1503398" y="973309"/>
                  <a:pt x="1495859" y="970130"/>
                  <a:pt x="1444901" y="1013912"/>
                </a:cubicBezTo>
                <a:cubicBezTo>
                  <a:pt x="1405842" y="1047521"/>
                  <a:pt x="1385858" y="1093574"/>
                  <a:pt x="1363513" y="1138174"/>
                </a:cubicBezTo>
                <a:cubicBezTo>
                  <a:pt x="1357155" y="1150890"/>
                  <a:pt x="1354157" y="1170420"/>
                  <a:pt x="1333810" y="1166241"/>
                </a:cubicBezTo>
                <a:cubicBezTo>
                  <a:pt x="1316552" y="1162790"/>
                  <a:pt x="1313645" y="1146076"/>
                  <a:pt x="1309921" y="1131088"/>
                </a:cubicBezTo>
                <a:cubicBezTo>
                  <a:pt x="1301110" y="1095936"/>
                  <a:pt x="1292935" y="1060510"/>
                  <a:pt x="1281944" y="1025993"/>
                </a:cubicBezTo>
                <a:cubicBezTo>
                  <a:pt x="1269045" y="985299"/>
                  <a:pt x="1248789" y="948057"/>
                  <a:pt x="1219268" y="916628"/>
                </a:cubicBezTo>
                <a:cubicBezTo>
                  <a:pt x="1188112" y="883474"/>
                  <a:pt x="1177030" y="885018"/>
                  <a:pt x="1158227" y="925893"/>
                </a:cubicBezTo>
                <a:cubicBezTo>
                  <a:pt x="1135337" y="975580"/>
                  <a:pt x="1119532" y="1027446"/>
                  <a:pt x="1110903" y="1081675"/>
                </a:cubicBezTo>
                <a:cubicBezTo>
                  <a:pt x="1108904" y="1094391"/>
                  <a:pt x="1108268" y="1110560"/>
                  <a:pt x="1090919" y="1113739"/>
                </a:cubicBezTo>
                <a:cubicBezTo>
                  <a:pt x="1074478" y="1116737"/>
                  <a:pt x="1067120" y="1103293"/>
                  <a:pt x="1058945" y="1092665"/>
                </a:cubicBezTo>
                <a:cubicBezTo>
                  <a:pt x="1052496" y="1084309"/>
                  <a:pt x="1047137" y="1075044"/>
                  <a:pt x="1040688" y="1066687"/>
                </a:cubicBezTo>
                <a:cubicBezTo>
                  <a:pt x="996996" y="1009643"/>
                  <a:pt x="948400" y="958775"/>
                  <a:pt x="878639" y="933069"/>
                </a:cubicBezTo>
                <a:cubicBezTo>
                  <a:pt x="851389" y="923078"/>
                  <a:pt x="836946" y="928528"/>
                  <a:pt x="830133" y="958957"/>
                </a:cubicBezTo>
                <a:cubicBezTo>
                  <a:pt x="816326" y="1020452"/>
                  <a:pt x="815237" y="1081130"/>
                  <a:pt x="828317" y="1143079"/>
                </a:cubicBezTo>
                <a:cubicBezTo>
                  <a:pt x="833767" y="1169057"/>
                  <a:pt x="847119" y="1196035"/>
                  <a:pt x="833948" y="1230461"/>
                </a:cubicBezTo>
                <a:cubicBezTo>
                  <a:pt x="780719" y="1171873"/>
                  <a:pt x="716772" y="1143079"/>
                  <a:pt x="647011" y="1125003"/>
                </a:cubicBezTo>
                <a:cubicBezTo>
                  <a:pt x="617490" y="1117282"/>
                  <a:pt x="603683" y="1123731"/>
                  <a:pt x="610223" y="1158066"/>
                </a:cubicBezTo>
                <a:cubicBezTo>
                  <a:pt x="623394" y="1226646"/>
                  <a:pt x="639654" y="1293864"/>
                  <a:pt x="672445" y="1356267"/>
                </a:cubicBezTo>
                <a:cubicBezTo>
                  <a:pt x="679711" y="1369983"/>
                  <a:pt x="692973" y="1382881"/>
                  <a:pt x="687523" y="1401775"/>
                </a:cubicBezTo>
                <a:cubicBezTo>
                  <a:pt x="669447" y="1405408"/>
                  <a:pt x="659728" y="1391238"/>
                  <a:pt x="647465" y="1384062"/>
                </a:cubicBezTo>
                <a:cubicBezTo>
                  <a:pt x="602775" y="1357811"/>
                  <a:pt x="554632" y="1340008"/>
                  <a:pt x="504946" y="1326292"/>
                </a:cubicBezTo>
                <a:cubicBezTo>
                  <a:pt x="471246" y="1316936"/>
                  <a:pt x="455895" y="1325656"/>
                  <a:pt x="465070" y="1364170"/>
                </a:cubicBezTo>
                <a:cubicBezTo>
                  <a:pt x="482419" y="1437019"/>
                  <a:pt x="512394" y="1504327"/>
                  <a:pt x="550363" y="1568365"/>
                </a:cubicBezTo>
                <a:cubicBezTo>
                  <a:pt x="563898" y="1591165"/>
                  <a:pt x="572981" y="1612057"/>
                  <a:pt x="562263" y="1640397"/>
                </a:cubicBezTo>
                <a:cubicBezTo>
                  <a:pt x="472336" y="1879837"/>
                  <a:pt x="466523" y="2127451"/>
                  <a:pt x="493773" y="2377973"/>
                </a:cubicBezTo>
                <a:cubicBezTo>
                  <a:pt x="518935" y="2610146"/>
                  <a:pt x="570074" y="2837141"/>
                  <a:pt x="633568" y="3061229"/>
                </a:cubicBezTo>
                <a:cubicBezTo>
                  <a:pt x="684707" y="3241445"/>
                  <a:pt x="730579" y="3423931"/>
                  <a:pt x="816508" y="3591884"/>
                </a:cubicBezTo>
                <a:cubicBezTo>
                  <a:pt x="837582" y="3633123"/>
                  <a:pt x="840398" y="3668094"/>
                  <a:pt x="824956" y="3711604"/>
                </a:cubicBezTo>
                <a:cubicBezTo>
                  <a:pt x="746293" y="3933876"/>
                  <a:pt x="708143" y="4164504"/>
                  <a:pt x="687705" y="4398767"/>
                </a:cubicBezTo>
                <a:cubicBezTo>
                  <a:pt x="675715" y="4536199"/>
                  <a:pt x="677713" y="4673631"/>
                  <a:pt x="679621" y="4811246"/>
                </a:cubicBezTo>
                <a:cubicBezTo>
                  <a:pt x="680075" y="4842856"/>
                  <a:pt x="673081" y="4856663"/>
                  <a:pt x="638109" y="4846127"/>
                </a:cubicBezTo>
                <a:cubicBezTo>
                  <a:pt x="522931" y="4811428"/>
                  <a:pt x="403575" y="4803525"/>
                  <a:pt x="284400" y="4794442"/>
                </a:cubicBezTo>
                <a:cubicBezTo>
                  <a:pt x="235077" y="4790626"/>
                  <a:pt x="227084" y="4797803"/>
                  <a:pt x="234623" y="4846127"/>
                </a:cubicBezTo>
                <a:cubicBezTo>
                  <a:pt x="252245" y="4958943"/>
                  <a:pt x="283038" y="5067671"/>
                  <a:pt x="343715" y="5165863"/>
                </a:cubicBezTo>
                <a:cubicBezTo>
                  <a:pt x="358793" y="5190298"/>
                  <a:pt x="367695" y="5213370"/>
                  <a:pt x="351436" y="5241801"/>
                </a:cubicBezTo>
                <a:cubicBezTo>
                  <a:pt x="259148" y="5402487"/>
                  <a:pt x="199288" y="5573982"/>
                  <a:pt x="183574" y="5759467"/>
                </a:cubicBezTo>
                <a:cubicBezTo>
                  <a:pt x="181030" y="5789533"/>
                  <a:pt x="165407" y="5801068"/>
                  <a:pt x="138157" y="5805429"/>
                </a:cubicBezTo>
                <a:cubicBezTo>
                  <a:pt x="98825" y="5811696"/>
                  <a:pt x="63491" y="5829137"/>
                  <a:pt x="28247" y="5846940"/>
                </a:cubicBezTo>
                <a:cubicBezTo>
                  <a:pt x="4267" y="5859021"/>
                  <a:pt x="-5543" y="5876280"/>
                  <a:pt x="3086" y="5902258"/>
                </a:cubicBezTo>
                <a:cubicBezTo>
                  <a:pt x="24250" y="5965933"/>
                  <a:pt x="46414" y="6030970"/>
                  <a:pt x="106455" y="6068122"/>
                </a:cubicBezTo>
                <a:cubicBezTo>
                  <a:pt x="167678" y="6106000"/>
                  <a:pt x="213004" y="6150781"/>
                  <a:pt x="227538" y="6224993"/>
                </a:cubicBezTo>
                <a:cubicBezTo>
                  <a:pt x="233079" y="6253243"/>
                  <a:pt x="253335" y="6279403"/>
                  <a:pt x="269685" y="6304746"/>
                </a:cubicBezTo>
                <a:cubicBezTo>
                  <a:pt x="335812" y="6407025"/>
                  <a:pt x="417109" y="6496225"/>
                  <a:pt x="509124" y="6575614"/>
                </a:cubicBezTo>
                <a:cubicBezTo>
                  <a:pt x="621396" y="6672534"/>
                  <a:pt x="745385" y="6749562"/>
                  <a:pt x="889721" y="6789075"/>
                </a:cubicBezTo>
                <a:cubicBezTo>
                  <a:pt x="1130159" y="6854930"/>
                  <a:pt x="1375503" y="6876276"/>
                  <a:pt x="1622210" y="6844030"/>
                </a:cubicBezTo>
                <a:cubicBezTo>
                  <a:pt x="1916876" y="6805425"/>
                  <a:pt x="2171667" y="6683071"/>
                  <a:pt x="2364963" y="6450081"/>
                </a:cubicBezTo>
                <a:cubicBezTo>
                  <a:pt x="2385582" y="6425192"/>
                  <a:pt x="2402841" y="6421831"/>
                  <a:pt x="2430364" y="6435820"/>
                </a:cubicBezTo>
                <a:cubicBezTo>
                  <a:pt x="2469241" y="6455531"/>
                  <a:pt x="2507391" y="6475696"/>
                  <a:pt x="2551809" y="6484416"/>
                </a:cubicBezTo>
                <a:cubicBezTo>
                  <a:pt x="2769358" y="6526836"/>
                  <a:pt x="2990176" y="6534647"/>
                  <a:pt x="3210450" y="6543459"/>
                </a:cubicBezTo>
                <a:cubicBezTo>
                  <a:pt x="3485133" y="6554449"/>
                  <a:pt x="3759907" y="6563624"/>
                  <a:pt x="4035317" y="6557629"/>
                </a:cubicBezTo>
                <a:cubicBezTo>
                  <a:pt x="4333073" y="6551179"/>
                  <a:pt x="4630737" y="6544095"/>
                  <a:pt x="4928402" y="6536373"/>
                </a:cubicBezTo>
                <a:cubicBezTo>
                  <a:pt x="5144497" y="6530742"/>
                  <a:pt x="5360591" y="6523929"/>
                  <a:pt x="5574688" y="6491047"/>
                </a:cubicBezTo>
                <a:cubicBezTo>
                  <a:pt x="5665251" y="6477150"/>
                  <a:pt x="5760354" y="6477331"/>
                  <a:pt x="5838926" y="6420378"/>
                </a:cubicBezTo>
                <a:cubicBezTo>
                  <a:pt x="5865086" y="6401394"/>
                  <a:pt x="5879165" y="6406843"/>
                  <a:pt x="5897786" y="6430279"/>
                </a:cubicBezTo>
                <a:cubicBezTo>
                  <a:pt x="6026226" y="6592782"/>
                  <a:pt x="6195542" y="6692155"/>
                  <a:pt x="6392834" y="6748108"/>
                </a:cubicBezTo>
                <a:cubicBezTo>
                  <a:pt x="6616014" y="6811420"/>
                  <a:pt x="6843918" y="6814236"/>
                  <a:pt x="7072094" y="6795796"/>
                </a:cubicBezTo>
                <a:cubicBezTo>
                  <a:pt x="7223969" y="6783534"/>
                  <a:pt x="7370031" y="6739116"/>
                  <a:pt x="7501832" y="6661271"/>
                </a:cubicBezTo>
                <a:cubicBezTo>
                  <a:pt x="7776515" y="6499041"/>
                  <a:pt x="7948919" y="6255150"/>
                  <a:pt x="8043750" y="5954942"/>
                </a:cubicBezTo>
                <a:cubicBezTo>
                  <a:pt x="8062644" y="5895173"/>
                  <a:pt x="8091983" y="5864017"/>
                  <a:pt x="8151479" y="5843943"/>
                </a:cubicBezTo>
                <a:cubicBezTo>
                  <a:pt x="8271200" y="5803339"/>
                  <a:pt x="8383017" y="5746841"/>
                  <a:pt x="8456683" y="5635477"/>
                </a:cubicBezTo>
                <a:cubicBezTo>
                  <a:pt x="8478120" y="5603050"/>
                  <a:pt x="8478574" y="5583702"/>
                  <a:pt x="8440969" y="5565172"/>
                </a:cubicBezTo>
                <a:cubicBezTo>
                  <a:pt x="8350316" y="5520481"/>
                  <a:pt x="8254304" y="5495320"/>
                  <a:pt x="8154750" y="5482785"/>
                </a:cubicBezTo>
                <a:cubicBezTo>
                  <a:pt x="8127409" y="5479333"/>
                  <a:pt x="8116145" y="5469432"/>
                  <a:pt x="8112693" y="5441273"/>
                </a:cubicBezTo>
                <a:cubicBezTo>
                  <a:pt x="8106880" y="5393404"/>
                  <a:pt x="8104336" y="5342264"/>
                  <a:pt x="8084898" y="5299572"/>
                </a:cubicBezTo>
                <a:cubicBezTo>
                  <a:pt x="8053923" y="5231446"/>
                  <a:pt x="8074452" y="5175038"/>
                  <a:pt x="8101975" y="5115359"/>
                </a:cubicBezTo>
                <a:cubicBezTo>
                  <a:pt x="8111967" y="5093832"/>
                  <a:pt x="8129770" y="5089563"/>
                  <a:pt x="8148482" y="5084021"/>
                </a:cubicBezTo>
                <a:cubicBezTo>
                  <a:pt x="8171554" y="5077118"/>
                  <a:pt x="8176278" y="5096920"/>
                  <a:pt x="8184634" y="5110182"/>
                </a:cubicBezTo>
                <a:cubicBezTo>
                  <a:pt x="8209069" y="5148968"/>
                  <a:pt x="8239226" y="5182486"/>
                  <a:pt x="8274288" y="5211735"/>
                </a:cubicBezTo>
                <a:cubicBezTo>
                  <a:pt x="8300721" y="5233717"/>
                  <a:pt x="8317071" y="5230083"/>
                  <a:pt x="8323066" y="5194385"/>
                </a:cubicBezTo>
                <a:cubicBezTo>
                  <a:pt x="8330605" y="5149513"/>
                  <a:pt x="8338508" y="5104096"/>
                  <a:pt x="8329515" y="5059133"/>
                </a:cubicBezTo>
                <a:cubicBezTo>
                  <a:pt x="8321068" y="5016986"/>
                  <a:pt x="8336419" y="5018076"/>
                  <a:pt x="8369028" y="5027977"/>
                </a:cubicBezTo>
                <a:cubicBezTo>
                  <a:pt x="8402001" y="5037969"/>
                  <a:pt x="8436790" y="5043782"/>
                  <a:pt x="8471216" y="5046961"/>
                </a:cubicBezTo>
                <a:cubicBezTo>
                  <a:pt x="8529714" y="5052411"/>
                  <a:pt x="8537889" y="5041148"/>
                  <a:pt x="8522084" y="4983104"/>
                </a:cubicBezTo>
                <a:cubicBezTo>
                  <a:pt x="8509276" y="4935870"/>
                  <a:pt x="8482208" y="4895177"/>
                  <a:pt x="8461679" y="4851395"/>
                </a:cubicBezTo>
                <a:cubicBezTo>
                  <a:pt x="8455593" y="4838405"/>
                  <a:pt x="8439606" y="4825143"/>
                  <a:pt x="8450416" y="4810610"/>
                </a:cubicBezTo>
                <a:cubicBezTo>
                  <a:pt x="8459408" y="4798529"/>
                  <a:pt x="8475849" y="4807522"/>
                  <a:pt x="8488929" y="4809429"/>
                </a:cubicBezTo>
                <a:cubicBezTo>
                  <a:pt x="8528170" y="4814970"/>
                  <a:pt x="8567410" y="4812245"/>
                  <a:pt x="8606651" y="4810792"/>
                </a:cubicBezTo>
                <a:cubicBezTo>
                  <a:pt x="8640714" y="4809611"/>
                  <a:pt x="8651250" y="4793624"/>
                  <a:pt x="8642167" y="4760469"/>
                </a:cubicBezTo>
                <a:close/>
                <a:moveTo>
                  <a:pt x="956393" y="1031080"/>
                </a:moveTo>
                <a:cubicBezTo>
                  <a:pt x="952941" y="1028718"/>
                  <a:pt x="949581" y="1026265"/>
                  <a:pt x="946492" y="1023450"/>
                </a:cubicBezTo>
                <a:cubicBezTo>
                  <a:pt x="945947" y="1022995"/>
                  <a:pt x="945493" y="1022450"/>
                  <a:pt x="945039" y="1021996"/>
                </a:cubicBezTo>
                <a:cubicBezTo>
                  <a:pt x="945402" y="1022269"/>
                  <a:pt x="945675" y="1022541"/>
                  <a:pt x="946038" y="1022814"/>
                </a:cubicBezTo>
                <a:cubicBezTo>
                  <a:pt x="949581" y="1025448"/>
                  <a:pt x="953032" y="1028264"/>
                  <a:pt x="956393" y="1031080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Graphic 9">
            <a:extLst>
              <a:ext uri="{FF2B5EF4-FFF2-40B4-BE49-F238E27FC236}">
                <a16:creationId xmlns:a16="http://schemas.microsoft.com/office/drawing/2014/main" id="{34C3FF7B-0571-F4DC-66D5-738D2F7673B1}"/>
              </a:ext>
            </a:extLst>
          </p:cNvPr>
          <p:cNvSpPr/>
          <p:nvPr/>
        </p:nvSpPr>
        <p:spPr>
          <a:xfrm>
            <a:off x="5152665" y="1634875"/>
            <a:ext cx="2131374" cy="1464256"/>
          </a:xfrm>
          <a:custGeom>
            <a:avLst/>
            <a:gdLst>
              <a:gd name="connsiteX0" fmla="*/ 0 w 4761098"/>
              <a:gd name="connsiteY0" fmla="*/ 1898812 h 3270880"/>
              <a:gd name="connsiteX1" fmla="*/ 0 w 4761098"/>
              <a:gd name="connsiteY1" fmla="*/ 1737125 h 3270880"/>
              <a:gd name="connsiteX2" fmla="*/ 2667 w 4761098"/>
              <a:gd name="connsiteY2" fmla="*/ 1725648 h 3270880"/>
              <a:gd name="connsiteX3" fmla="*/ 124396 w 4761098"/>
              <a:gd name="connsiteY3" fmla="*/ 1235205 h 3270880"/>
              <a:gd name="connsiteX4" fmla="*/ 211217 w 4761098"/>
              <a:gd name="connsiteY4" fmla="*/ 966505 h 3270880"/>
              <a:gd name="connsiteX5" fmla="*/ 254032 w 4761098"/>
              <a:gd name="connsiteY5" fmla="*/ 893925 h 3270880"/>
              <a:gd name="connsiteX6" fmla="*/ 474250 w 4761098"/>
              <a:gd name="connsiteY6" fmla="*/ 677088 h 3270880"/>
              <a:gd name="connsiteX7" fmla="*/ 636032 w 4761098"/>
              <a:gd name="connsiteY7" fmla="*/ 490446 h 3270880"/>
              <a:gd name="connsiteX8" fmla="*/ 775859 w 4761098"/>
              <a:gd name="connsiteY8" fmla="*/ 391767 h 3270880"/>
              <a:gd name="connsiteX9" fmla="*/ 1110186 w 4761098"/>
              <a:gd name="connsiteY9" fmla="*/ 257083 h 3270880"/>
              <a:gd name="connsiteX10" fmla="*/ 1214009 w 4761098"/>
              <a:gd name="connsiteY10" fmla="*/ 186503 h 3270880"/>
              <a:gd name="connsiteX11" fmla="*/ 1294685 w 4761098"/>
              <a:gd name="connsiteY11" fmla="*/ 156690 h 3270880"/>
              <a:gd name="connsiteX12" fmla="*/ 1334881 w 4761098"/>
              <a:gd name="connsiteY12" fmla="*/ 137926 h 3270880"/>
              <a:gd name="connsiteX13" fmla="*/ 1463897 w 4761098"/>
              <a:gd name="connsiteY13" fmla="*/ 12386 h 3270880"/>
              <a:gd name="connsiteX14" fmla="*/ 1530096 w 4761098"/>
              <a:gd name="connsiteY14" fmla="*/ 16339 h 3270880"/>
              <a:gd name="connsiteX15" fmla="*/ 1529429 w 4761098"/>
              <a:gd name="connsiteY15" fmla="*/ 78442 h 3270880"/>
              <a:gd name="connsiteX16" fmla="*/ 1452419 w 4761098"/>
              <a:gd name="connsiteY16" fmla="*/ 201267 h 3270880"/>
              <a:gd name="connsiteX17" fmla="*/ 1447943 w 4761098"/>
              <a:gd name="connsiteY17" fmla="*/ 232461 h 3270880"/>
              <a:gd name="connsiteX18" fmla="*/ 1462230 w 4761098"/>
              <a:gd name="connsiteY18" fmla="*/ 313376 h 3270880"/>
              <a:gd name="connsiteX19" fmla="*/ 1474517 w 4761098"/>
              <a:gd name="connsiteY19" fmla="*/ 385528 h 3270880"/>
              <a:gd name="connsiteX20" fmla="*/ 1577768 w 4761098"/>
              <a:gd name="connsiteY20" fmla="*/ 694328 h 3270880"/>
              <a:gd name="connsiteX21" fmla="*/ 1632156 w 4761098"/>
              <a:gd name="connsiteY21" fmla="*/ 856492 h 3270880"/>
              <a:gd name="connsiteX22" fmla="*/ 1699545 w 4761098"/>
              <a:gd name="connsiteY22" fmla="*/ 921643 h 3270880"/>
              <a:gd name="connsiteX23" fmla="*/ 2103977 w 4761098"/>
              <a:gd name="connsiteY23" fmla="*/ 1179579 h 3270880"/>
              <a:gd name="connsiteX24" fmla="*/ 2162508 w 4761098"/>
              <a:gd name="connsiteY24" fmla="*/ 1203392 h 3270880"/>
              <a:gd name="connsiteX25" fmla="*/ 2266616 w 4761098"/>
              <a:gd name="connsiteY25" fmla="*/ 1253065 h 3270880"/>
              <a:gd name="connsiteX26" fmla="*/ 2299430 w 4761098"/>
              <a:gd name="connsiteY26" fmla="*/ 1299642 h 3270880"/>
              <a:gd name="connsiteX27" fmla="*/ 2315051 w 4761098"/>
              <a:gd name="connsiteY27" fmla="*/ 1309882 h 3270880"/>
              <a:gd name="connsiteX28" fmla="*/ 2319766 w 4761098"/>
              <a:gd name="connsiteY28" fmla="*/ 1253779 h 3270880"/>
              <a:gd name="connsiteX29" fmla="*/ 2310098 w 4761098"/>
              <a:gd name="connsiteY29" fmla="*/ 995080 h 3270880"/>
              <a:gd name="connsiteX30" fmla="*/ 2260473 w 4761098"/>
              <a:gd name="connsiteY30" fmla="*/ 768195 h 3270880"/>
              <a:gd name="connsiteX31" fmla="*/ 2232231 w 4761098"/>
              <a:gd name="connsiteY31" fmla="*/ 740144 h 3270880"/>
              <a:gd name="connsiteX32" fmla="*/ 2145458 w 4761098"/>
              <a:gd name="connsiteY32" fmla="*/ 680898 h 3270880"/>
              <a:gd name="connsiteX33" fmla="*/ 2057685 w 4761098"/>
              <a:gd name="connsiteY33" fmla="*/ 571932 h 3270880"/>
              <a:gd name="connsiteX34" fmla="*/ 2020490 w 4761098"/>
              <a:gd name="connsiteY34" fmla="*/ 565693 h 3270880"/>
              <a:gd name="connsiteX35" fmla="*/ 1990772 w 4761098"/>
              <a:gd name="connsiteY35" fmla="*/ 572123 h 3270880"/>
              <a:gd name="connsiteX36" fmla="*/ 1877044 w 4761098"/>
              <a:gd name="connsiteY36" fmla="*/ 474777 h 3270880"/>
              <a:gd name="connsiteX37" fmla="*/ 1874901 w 4761098"/>
              <a:gd name="connsiteY37" fmla="*/ 465538 h 3270880"/>
              <a:gd name="connsiteX38" fmla="*/ 1843230 w 4761098"/>
              <a:gd name="connsiteY38" fmla="*/ 425819 h 3270880"/>
              <a:gd name="connsiteX39" fmla="*/ 1824418 w 4761098"/>
              <a:gd name="connsiteY39" fmla="*/ 405911 h 3270880"/>
              <a:gd name="connsiteX40" fmla="*/ 1802606 w 4761098"/>
              <a:gd name="connsiteY40" fmla="*/ 333188 h 3270880"/>
              <a:gd name="connsiteX41" fmla="*/ 1806178 w 4761098"/>
              <a:gd name="connsiteY41" fmla="*/ 300660 h 3270880"/>
              <a:gd name="connsiteX42" fmla="*/ 1819227 w 4761098"/>
              <a:gd name="connsiteY42" fmla="*/ 245796 h 3270880"/>
              <a:gd name="connsiteX43" fmla="*/ 1868090 w 4761098"/>
              <a:gd name="connsiteY43" fmla="*/ 196409 h 3270880"/>
              <a:gd name="connsiteX44" fmla="*/ 1938813 w 4761098"/>
              <a:gd name="connsiteY44" fmla="*/ 173454 h 3270880"/>
              <a:gd name="connsiteX45" fmla="*/ 2016966 w 4761098"/>
              <a:gd name="connsiteY45" fmla="*/ 160357 h 3270880"/>
              <a:gd name="connsiteX46" fmla="*/ 2197322 w 4761098"/>
              <a:gd name="connsiteY46" fmla="*/ 233128 h 3270880"/>
              <a:gd name="connsiteX47" fmla="*/ 2235755 w 4761098"/>
              <a:gd name="connsiteY47" fmla="*/ 235604 h 3270880"/>
              <a:gd name="connsiteX48" fmla="*/ 2378916 w 4761098"/>
              <a:gd name="connsiteY48" fmla="*/ 236890 h 3270880"/>
              <a:gd name="connsiteX49" fmla="*/ 2443829 w 4761098"/>
              <a:gd name="connsiteY49" fmla="*/ 259941 h 3270880"/>
              <a:gd name="connsiteX50" fmla="*/ 2522267 w 4761098"/>
              <a:gd name="connsiteY50" fmla="*/ 329854 h 3270880"/>
              <a:gd name="connsiteX51" fmla="*/ 2577703 w 4761098"/>
              <a:gd name="connsiteY51" fmla="*/ 391957 h 3270880"/>
              <a:gd name="connsiteX52" fmla="*/ 2796778 w 4761098"/>
              <a:gd name="connsiteY52" fmla="*/ 539214 h 3270880"/>
              <a:gd name="connsiteX53" fmla="*/ 2818780 w 4761098"/>
              <a:gd name="connsiteY53" fmla="*/ 596411 h 3270880"/>
              <a:gd name="connsiteX54" fmla="*/ 2762250 w 4761098"/>
              <a:gd name="connsiteY54" fmla="*/ 630225 h 3270880"/>
              <a:gd name="connsiteX55" fmla="*/ 2724483 w 4761098"/>
              <a:gd name="connsiteY55" fmla="*/ 616843 h 3270880"/>
              <a:gd name="connsiteX56" fmla="*/ 2594419 w 4761098"/>
              <a:gd name="connsiteY56" fmla="*/ 565265 h 3270880"/>
              <a:gd name="connsiteX57" fmla="*/ 2567940 w 4761098"/>
              <a:gd name="connsiteY57" fmla="*/ 588125 h 3270880"/>
              <a:gd name="connsiteX58" fmla="*/ 2596848 w 4761098"/>
              <a:gd name="connsiteY58" fmla="*/ 729857 h 3270880"/>
              <a:gd name="connsiteX59" fmla="*/ 2703099 w 4761098"/>
              <a:gd name="connsiteY59" fmla="*/ 1243683 h 3270880"/>
              <a:gd name="connsiteX60" fmla="*/ 2724245 w 4761098"/>
              <a:gd name="connsiteY60" fmla="*/ 1284402 h 3270880"/>
              <a:gd name="connsiteX61" fmla="*/ 2751248 w 4761098"/>
              <a:gd name="connsiteY61" fmla="*/ 1283259 h 3270880"/>
              <a:gd name="connsiteX62" fmla="*/ 2799016 w 4761098"/>
              <a:gd name="connsiteY62" fmla="*/ 1227157 h 3270880"/>
              <a:gd name="connsiteX63" fmla="*/ 2876121 w 4761098"/>
              <a:gd name="connsiteY63" fmla="*/ 1194391 h 3270880"/>
              <a:gd name="connsiteX64" fmla="*/ 2958703 w 4761098"/>
              <a:gd name="connsiteY64" fmla="*/ 1167054 h 3270880"/>
              <a:gd name="connsiteX65" fmla="*/ 3170967 w 4761098"/>
              <a:gd name="connsiteY65" fmla="*/ 1010368 h 3270880"/>
              <a:gd name="connsiteX66" fmla="*/ 3215973 w 4761098"/>
              <a:gd name="connsiteY66" fmla="*/ 990175 h 3270880"/>
              <a:gd name="connsiteX67" fmla="*/ 3261693 w 4761098"/>
              <a:gd name="connsiteY67" fmla="*/ 963981 h 3270880"/>
              <a:gd name="connsiteX68" fmla="*/ 3290887 w 4761098"/>
              <a:gd name="connsiteY68" fmla="*/ 904640 h 3270880"/>
              <a:gd name="connsiteX69" fmla="*/ 3525488 w 4761098"/>
              <a:gd name="connsiteY69" fmla="*/ 336046 h 3270880"/>
              <a:gd name="connsiteX70" fmla="*/ 3538489 w 4761098"/>
              <a:gd name="connsiteY70" fmla="*/ 293326 h 3270880"/>
              <a:gd name="connsiteX71" fmla="*/ 3568398 w 4761098"/>
              <a:gd name="connsiteY71" fmla="*/ 238938 h 3270880"/>
              <a:gd name="connsiteX72" fmla="*/ 3586305 w 4761098"/>
              <a:gd name="connsiteY72" fmla="*/ 171501 h 3270880"/>
              <a:gd name="connsiteX73" fmla="*/ 3554015 w 4761098"/>
              <a:gd name="connsiteY73" fmla="*/ 97444 h 3270880"/>
              <a:gd name="connsiteX74" fmla="*/ 3542394 w 4761098"/>
              <a:gd name="connsiteY74" fmla="*/ 71441 h 3270880"/>
              <a:gd name="connsiteX75" fmla="*/ 3546919 w 4761098"/>
              <a:gd name="connsiteY75" fmla="*/ 27293 h 3270880"/>
              <a:gd name="connsiteX76" fmla="*/ 3600259 w 4761098"/>
              <a:gd name="connsiteY76" fmla="*/ 20959 h 3270880"/>
              <a:gd name="connsiteX77" fmla="*/ 3635454 w 4761098"/>
              <a:gd name="connsiteY77" fmla="*/ 48962 h 3270880"/>
              <a:gd name="connsiteX78" fmla="*/ 3727465 w 4761098"/>
              <a:gd name="connsiteY78" fmla="*/ 175597 h 3270880"/>
              <a:gd name="connsiteX79" fmla="*/ 3751278 w 4761098"/>
              <a:gd name="connsiteY79" fmla="*/ 196647 h 3270880"/>
              <a:gd name="connsiteX80" fmla="*/ 3871245 w 4761098"/>
              <a:gd name="connsiteY80" fmla="*/ 286420 h 3270880"/>
              <a:gd name="connsiteX81" fmla="*/ 4239815 w 4761098"/>
              <a:gd name="connsiteY81" fmla="*/ 590935 h 3270880"/>
              <a:gd name="connsiteX82" fmla="*/ 4439792 w 4761098"/>
              <a:gd name="connsiteY82" fmla="*/ 766147 h 3270880"/>
              <a:gd name="connsiteX83" fmla="*/ 4716636 w 4761098"/>
              <a:gd name="connsiteY83" fmla="*/ 1383700 h 3270880"/>
              <a:gd name="connsiteX84" fmla="*/ 4759451 w 4761098"/>
              <a:gd name="connsiteY84" fmla="*/ 1638923 h 3270880"/>
              <a:gd name="connsiteX85" fmla="*/ 4759356 w 4761098"/>
              <a:gd name="connsiteY85" fmla="*/ 1722123 h 3270880"/>
              <a:gd name="connsiteX86" fmla="*/ 4755784 w 4761098"/>
              <a:gd name="connsiteY86" fmla="*/ 1755032 h 3270880"/>
              <a:gd name="connsiteX87" fmla="*/ 4662582 w 4761098"/>
              <a:gd name="connsiteY87" fmla="*/ 2091503 h 3270880"/>
              <a:gd name="connsiteX88" fmla="*/ 4620148 w 4761098"/>
              <a:gd name="connsiteY88" fmla="*/ 2199755 h 3270880"/>
              <a:gd name="connsiteX89" fmla="*/ 4579333 w 4761098"/>
              <a:gd name="connsiteY89" fmla="*/ 2227568 h 3270880"/>
              <a:gd name="connsiteX90" fmla="*/ 4572857 w 4761098"/>
              <a:gd name="connsiteY90" fmla="*/ 2183324 h 3270880"/>
              <a:gd name="connsiteX91" fmla="*/ 4581524 w 4761098"/>
              <a:gd name="connsiteY91" fmla="*/ 2148796 h 3270880"/>
              <a:gd name="connsiteX92" fmla="*/ 4584429 w 4761098"/>
              <a:gd name="connsiteY92" fmla="*/ 2111172 h 3270880"/>
              <a:gd name="connsiteX93" fmla="*/ 4498276 w 4761098"/>
              <a:gd name="connsiteY93" fmla="*/ 1756080 h 3270880"/>
              <a:gd name="connsiteX94" fmla="*/ 4426648 w 4761098"/>
              <a:gd name="connsiteY94" fmla="*/ 1660640 h 3270880"/>
              <a:gd name="connsiteX95" fmla="*/ 4309109 w 4761098"/>
              <a:gd name="connsiteY95" fmla="*/ 1579868 h 3270880"/>
              <a:gd name="connsiteX96" fmla="*/ 3992165 w 4761098"/>
              <a:gd name="connsiteY96" fmla="*/ 1406703 h 3270880"/>
              <a:gd name="connsiteX97" fmla="*/ 3901058 w 4761098"/>
              <a:gd name="connsiteY97" fmla="*/ 1422086 h 3270880"/>
              <a:gd name="connsiteX98" fmla="*/ 3675268 w 4761098"/>
              <a:gd name="connsiteY98" fmla="*/ 1703597 h 3270880"/>
              <a:gd name="connsiteX99" fmla="*/ 3685031 w 4761098"/>
              <a:gd name="connsiteY99" fmla="*/ 1730886 h 3270880"/>
              <a:gd name="connsiteX100" fmla="*/ 3784806 w 4761098"/>
              <a:gd name="connsiteY100" fmla="*/ 1774463 h 3270880"/>
              <a:gd name="connsiteX101" fmla="*/ 3882961 w 4761098"/>
              <a:gd name="connsiteY101" fmla="*/ 1848996 h 3270880"/>
              <a:gd name="connsiteX102" fmla="*/ 3915060 w 4761098"/>
              <a:gd name="connsiteY102" fmla="*/ 1891573 h 3270880"/>
              <a:gd name="connsiteX103" fmla="*/ 3861053 w 4761098"/>
              <a:gd name="connsiteY103" fmla="*/ 2012445 h 3270880"/>
              <a:gd name="connsiteX104" fmla="*/ 3833145 w 4761098"/>
              <a:gd name="connsiteY104" fmla="*/ 1996015 h 3270880"/>
              <a:gd name="connsiteX105" fmla="*/ 3824620 w 4761098"/>
              <a:gd name="connsiteY105" fmla="*/ 1957486 h 3270880"/>
              <a:gd name="connsiteX106" fmla="*/ 3792378 w 4761098"/>
              <a:gd name="connsiteY106" fmla="*/ 1940198 h 3270880"/>
              <a:gd name="connsiteX107" fmla="*/ 3796855 w 4761098"/>
              <a:gd name="connsiteY107" fmla="*/ 1972440 h 3270880"/>
              <a:gd name="connsiteX108" fmla="*/ 3785472 w 4761098"/>
              <a:gd name="connsiteY108" fmla="*/ 2078215 h 3270880"/>
              <a:gd name="connsiteX109" fmla="*/ 3769089 w 4761098"/>
              <a:gd name="connsiteY109" fmla="*/ 2090979 h 3270880"/>
              <a:gd name="connsiteX110" fmla="*/ 3668839 w 4761098"/>
              <a:gd name="connsiteY110" fmla="*/ 2103028 h 3270880"/>
              <a:gd name="connsiteX111" fmla="*/ 3647503 w 4761098"/>
              <a:gd name="connsiteY111" fmla="*/ 2091027 h 3270880"/>
              <a:gd name="connsiteX112" fmla="*/ 3661505 w 4761098"/>
              <a:gd name="connsiteY112" fmla="*/ 2073548 h 3270880"/>
              <a:gd name="connsiteX113" fmla="*/ 3660790 w 4761098"/>
              <a:gd name="connsiteY113" fmla="*/ 1984061 h 3270880"/>
              <a:gd name="connsiteX114" fmla="*/ 3617880 w 4761098"/>
              <a:gd name="connsiteY114" fmla="*/ 1987204 h 3270880"/>
              <a:gd name="connsiteX115" fmla="*/ 3616023 w 4761098"/>
              <a:gd name="connsiteY115" fmla="*/ 2100456 h 3270880"/>
              <a:gd name="connsiteX116" fmla="*/ 3622690 w 4761098"/>
              <a:gd name="connsiteY116" fmla="*/ 2129841 h 3270880"/>
              <a:gd name="connsiteX117" fmla="*/ 3585257 w 4761098"/>
              <a:gd name="connsiteY117" fmla="*/ 2131175 h 3270880"/>
              <a:gd name="connsiteX118" fmla="*/ 3498818 w 4761098"/>
              <a:gd name="connsiteY118" fmla="*/ 2077168 h 3270880"/>
              <a:gd name="connsiteX119" fmla="*/ 3477482 w 4761098"/>
              <a:gd name="connsiteY119" fmla="*/ 2039211 h 3270880"/>
              <a:gd name="connsiteX120" fmla="*/ 3479196 w 4761098"/>
              <a:gd name="connsiteY120" fmla="*/ 1951581 h 3270880"/>
              <a:gd name="connsiteX121" fmla="*/ 3476434 w 4761098"/>
              <a:gd name="connsiteY121" fmla="*/ 1923863 h 3270880"/>
              <a:gd name="connsiteX122" fmla="*/ 3384803 w 4761098"/>
              <a:gd name="connsiteY122" fmla="*/ 1785608 h 3270880"/>
              <a:gd name="connsiteX123" fmla="*/ 3364420 w 4761098"/>
              <a:gd name="connsiteY123" fmla="*/ 1790703 h 3270880"/>
              <a:gd name="connsiteX124" fmla="*/ 3334559 w 4761098"/>
              <a:gd name="connsiteY124" fmla="*/ 1860522 h 3270880"/>
              <a:gd name="connsiteX125" fmla="*/ 3306508 w 4761098"/>
              <a:gd name="connsiteY125" fmla="*/ 1879810 h 3270880"/>
              <a:gd name="connsiteX126" fmla="*/ 3284838 w 4761098"/>
              <a:gd name="connsiteY126" fmla="*/ 1857569 h 3270880"/>
              <a:gd name="connsiteX127" fmla="*/ 3148583 w 4761098"/>
              <a:gd name="connsiteY127" fmla="*/ 1708312 h 3270880"/>
              <a:gd name="connsiteX128" fmla="*/ 3117103 w 4761098"/>
              <a:gd name="connsiteY128" fmla="*/ 1711408 h 3270880"/>
              <a:gd name="connsiteX129" fmla="*/ 3057620 w 4761098"/>
              <a:gd name="connsiteY129" fmla="*/ 1772892 h 3270880"/>
              <a:gd name="connsiteX130" fmla="*/ 3048285 w 4761098"/>
              <a:gd name="connsiteY130" fmla="*/ 1824279 h 3270880"/>
              <a:gd name="connsiteX131" fmla="*/ 3122771 w 4761098"/>
              <a:gd name="connsiteY131" fmla="*/ 2098932 h 3270880"/>
              <a:gd name="connsiteX132" fmla="*/ 3150441 w 4761098"/>
              <a:gd name="connsiteY132" fmla="*/ 2152177 h 3270880"/>
              <a:gd name="connsiteX133" fmla="*/ 3450669 w 4761098"/>
              <a:gd name="connsiteY133" fmla="*/ 2396684 h 3270880"/>
              <a:gd name="connsiteX134" fmla="*/ 3528155 w 4761098"/>
              <a:gd name="connsiteY134" fmla="*/ 2485171 h 3270880"/>
              <a:gd name="connsiteX135" fmla="*/ 3567255 w 4761098"/>
              <a:gd name="connsiteY135" fmla="*/ 2582040 h 3270880"/>
              <a:gd name="connsiteX136" fmla="*/ 3593306 w 4761098"/>
              <a:gd name="connsiteY136" fmla="*/ 2600424 h 3270880"/>
              <a:gd name="connsiteX137" fmla="*/ 3925871 w 4761098"/>
              <a:gd name="connsiteY137" fmla="*/ 2493077 h 3270880"/>
              <a:gd name="connsiteX138" fmla="*/ 4066412 w 4761098"/>
              <a:gd name="connsiteY138" fmla="*/ 2370061 h 3270880"/>
              <a:gd name="connsiteX139" fmla="*/ 4070889 w 4761098"/>
              <a:gd name="connsiteY139" fmla="*/ 2346344 h 3270880"/>
              <a:gd name="connsiteX140" fmla="*/ 4012549 w 4761098"/>
              <a:gd name="connsiteY140" fmla="*/ 2320817 h 3270880"/>
              <a:gd name="connsiteX141" fmla="*/ 3953684 w 4761098"/>
              <a:gd name="connsiteY141" fmla="*/ 2267287 h 3270880"/>
              <a:gd name="connsiteX142" fmla="*/ 3970686 w 4761098"/>
              <a:gd name="connsiteY142" fmla="*/ 2193897 h 3270880"/>
              <a:gd name="connsiteX143" fmla="*/ 3969924 w 4761098"/>
              <a:gd name="connsiteY143" fmla="*/ 2153654 h 3270880"/>
              <a:gd name="connsiteX144" fmla="*/ 3956732 w 4761098"/>
              <a:gd name="connsiteY144" fmla="*/ 2085883 h 3270880"/>
              <a:gd name="connsiteX145" fmla="*/ 3991593 w 4761098"/>
              <a:gd name="connsiteY145" fmla="*/ 2061118 h 3270880"/>
              <a:gd name="connsiteX146" fmla="*/ 4009405 w 4761098"/>
              <a:gd name="connsiteY146" fmla="*/ 2066786 h 3270880"/>
              <a:gd name="connsiteX147" fmla="*/ 4006643 w 4761098"/>
              <a:gd name="connsiteY147" fmla="*/ 2042306 h 3270880"/>
              <a:gd name="connsiteX148" fmla="*/ 3993975 w 4761098"/>
              <a:gd name="connsiteY148" fmla="*/ 2022351 h 3270880"/>
              <a:gd name="connsiteX149" fmla="*/ 3992832 w 4761098"/>
              <a:gd name="connsiteY149" fmla="*/ 1998110 h 3270880"/>
              <a:gd name="connsiteX150" fmla="*/ 3992070 w 4761098"/>
              <a:gd name="connsiteY150" fmla="*/ 1963058 h 3270880"/>
              <a:gd name="connsiteX151" fmla="*/ 3994880 w 4761098"/>
              <a:gd name="connsiteY151" fmla="*/ 1912242 h 3270880"/>
              <a:gd name="connsiteX152" fmla="*/ 4009500 w 4761098"/>
              <a:gd name="connsiteY152" fmla="*/ 1882762 h 3270880"/>
              <a:gd name="connsiteX153" fmla="*/ 4032360 w 4761098"/>
              <a:gd name="connsiteY153" fmla="*/ 1860188 h 3270880"/>
              <a:gd name="connsiteX154" fmla="*/ 4036647 w 4761098"/>
              <a:gd name="connsiteY154" fmla="*/ 1858569 h 3270880"/>
              <a:gd name="connsiteX155" fmla="*/ 4051696 w 4761098"/>
              <a:gd name="connsiteY155" fmla="*/ 1811944 h 3270880"/>
              <a:gd name="connsiteX156" fmla="*/ 4023121 w 4761098"/>
              <a:gd name="connsiteY156" fmla="*/ 1757175 h 3270880"/>
              <a:gd name="connsiteX157" fmla="*/ 4035504 w 4761098"/>
              <a:gd name="connsiteY157" fmla="*/ 1674689 h 3270880"/>
              <a:gd name="connsiteX158" fmla="*/ 4049982 w 4761098"/>
              <a:gd name="connsiteY158" fmla="*/ 1604966 h 3270880"/>
              <a:gd name="connsiteX159" fmla="*/ 4069556 w 4761098"/>
              <a:gd name="connsiteY159" fmla="*/ 1536481 h 3270880"/>
              <a:gd name="connsiteX160" fmla="*/ 4087891 w 4761098"/>
              <a:gd name="connsiteY160" fmla="*/ 1481951 h 3270880"/>
              <a:gd name="connsiteX161" fmla="*/ 4089510 w 4761098"/>
              <a:gd name="connsiteY161" fmla="*/ 1471187 h 3270880"/>
              <a:gd name="connsiteX162" fmla="*/ 4117562 w 4761098"/>
              <a:gd name="connsiteY162" fmla="*/ 1499810 h 3270880"/>
              <a:gd name="connsiteX163" fmla="*/ 4147327 w 4761098"/>
              <a:gd name="connsiteY163" fmla="*/ 1517241 h 3270880"/>
              <a:gd name="connsiteX164" fmla="*/ 4159853 w 4761098"/>
              <a:gd name="connsiteY164" fmla="*/ 1524908 h 3270880"/>
              <a:gd name="connsiteX165" fmla="*/ 4174045 w 4761098"/>
              <a:gd name="connsiteY165" fmla="*/ 1576391 h 3270880"/>
              <a:gd name="connsiteX166" fmla="*/ 4174426 w 4761098"/>
              <a:gd name="connsiteY166" fmla="*/ 1604680 h 3270880"/>
              <a:gd name="connsiteX167" fmla="*/ 4201572 w 4761098"/>
              <a:gd name="connsiteY167" fmla="*/ 1612253 h 3270880"/>
              <a:gd name="connsiteX168" fmla="*/ 4238672 w 4761098"/>
              <a:gd name="connsiteY168" fmla="*/ 1594631 h 3270880"/>
              <a:gd name="connsiteX169" fmla="*/ 4255388 w 4761098"/>
              <a:gd name="connsiteY169" fmla="*/ 1639589 h 3270880"/>
              <a:gd name="connsiteX170" fmla="*/ 4253769 w 4761098"/>
              <a:gd name="connsiteY170" fmla="*/ 1702121 h 3270880"/>
              <a:gd name="connsiteX171" fmla="*/ 4240625 w 4761098"/>
              <a:gd name="connsiteY171" fmla="*/ 1729029 h 3270880"/>
              <a:gd name="connsiteX172" fmla="*/ 4289059 w 4761098"/>
              <a:gd name="connsiteY172" fmla="*/ 1778369 h 3270880"/>
              <a:gd name="connsiteX173" fmla="*/ 4315015 w 4761098"/>
              <a:gd name="connsiteY173" fmla="*/ 1811277 h 3270880"/>
              <a:gd name="connsiteX174" fmla="*/ 4305109 w 4761098"/>
              <a:gd name="connsiteY174" fmla="*/ 1881477 h 3270880"/>
              <a:gd name="connsiteX175" fmla="*/ 4286535 w 4761098"/>
              <a:gd name="connsiteY175" fmla="*/ 1898193 h 3270880"/>
              <a:gd name="connsiteX176" fmla="*/ 4258484 w 4761098"/>
              <a:gd name="connsiteY176" fmla="*/ 1941151 h 3270880"/>
              <a:gd name="connsiteX177" fmla="*/ 4285487 w 4761098"/>
              <a:gd name="connsiteY177" fmla="*/ 2003111 h 3270880"/>
              <a:gd name="connsiteX178" fmla="*/ 4328255 w 4761098"/>
              <a:gd name="connsiteY178" fmla="*/ 1999110 h 3270880"/>
              <a:gd name="connsiteX179" fmla="*/ 4346495 w 4761098"/>
              <a:gd name="connsiteY179" fmla="*/ 1973583 h 3270880"/>
              <a:gd name="connsiteX180" fmla="*/ 4348495 w 4761098"/>
              <a:gd name="connsiteY180" fmla="*/ 1984108 h 3270880"/>
              <a:gd name="connsiteX181" fmla="*/ 4375117 w 4761098"/>
              <a:gd name="connsiteY181" fmla="*/ 2009921 h 3270880"/>
              <a:gd name="connsiteX182" fmla="*/ 4385786 w 4761098"/>
              <a:gd name="connsiteY182" fmla="*/ 2022256 h 3270880"/>
              <a:gd name="connsiteX183" fmla="*/ 4423838 w 4761098"/>
              <a:gd name="connsiteY183" fmla="*/ 2099980 h 3270880"/>
              <a:gd name="connsiteX184" fmla="*/ 4385119 w 4761098"/>
              <a:gd name="connsiteY184" fmla="*/ 2200850 h 3270880"/>
              <a:gd name="connsiteX185" fmla="*/ 4361687 w 4761098"/>
              <a:gd name="connsiteY185" fmla="*/ 2204755 h 3270880"/>
              <a:gd name="connsiteX186" fmla="*/ 4300156 w 4761098"/>
              <a:gd name="connsiteY186" fmla="*/ 2255333 h 3270880"/>
              <a:gd name="connsiteX187" fmla="*/ 4245578 w 4761098"/>
              <a:gd name="connsiteY187" fmla="*/ 2309768 h 3270880"/>
              <a:gd name="connsiteX188" fmla="*/ 4195524 w 4761098"/>
              <a:gd name="connsiteY188" fmla="*/ 2356012 h 3270880"/>
              <a:gd name="connsiteX189" fmla="*/ 4170854 w 4761098"/>
              <a:gd name="connsiteY189" fmla="*/ 2382920 h 3270880"/>
              <a:gd name="connsiteX190" fmla="*/ 4144089 w 4761098"/>
              <a:gd name="connsiteY190" fmla="*/ 2407352 h 3270880"/>
              <a:gd name="connsiteX191" fmla="*/ 4018025 w 4761098"/>
              <a:gd name="connsiteY191" fmla="*/ 2585422 h 3270880"/>
              <a:gd name="connsiteX192" fmla="*/ 3500913 w 4761098"/>
              <a:gd name="connsiteY192" fmla="*/ 2875506 h 3270880"/>
              <a:gd name="connsiteX193" fmla="*/ 3438572 w 4761098"/>
              <a:gd name="connsiteY193" fmla="*/ 2906700 h 3270880"/>
              <a:gd name="connsiteX194" fmla="*/ 3437810 w 4761098"/>
              <a:gd name="connsiteY194" fmla="*/ 2929988 h 3270880"/>
              <a:gd name="connsiteX195" fmla="*/ 3505485 w 4761098"/>
              <a:gd name="connsiteY195" fmla="*/ 2960754 h 3270880"/>
              <a:gd name="connsiteX196" fmla="*/ 3563350 w 4761098"/>
              <a:gd name="connsiteY196" fmla="*/ 2999283 h 3270880"/>
              <a:gd name="connsiteX197" fmla="*/ 3590067 w 4761098"/>
              <a:gd name="connsiteY197" fmla="*/ 3020143 h 3270880"/>
              <a:gd name="connsiteX198" fmla="*/ 3665791 w 4761098"/>
              <a:gd name="connsiteY198" fmla="*/ 3090342 h 3270880"/>
              <a:gd name="connsiteX199" fmla="*/ 3667839 w 4761098"/>
              <a:gd name="connsiteY199" fmla="*/ 3110630 h 3270880"/>
              <a:gd name="connsiteX200" fmla="*/ 3648074 w 4761098"/>
              <a:gd name="connsiteY200" fmla="*/ 3111535 h 3270880"/>
              <a:gd name="connsiteX201" fmla="*/ 3608784 w 4761098"/>
              <a:gd name="connsiteY201" fmla="*/ 3102105 h 3270880"/>
              <a:gd name="connsiteX202" fmla="*/ 3600068 w 4761098"/>
              <a:gd name="connsiteY202" fmla="*/ 3113440 h 3270880"/>
              <a:gd name="connsiteX203" fmla="*/ 3612689 w 4761098"/>
              <a:gd name="connsiteY203" fmla="*/ 3161208 h 3270880"/>
              <a:gd name="connsiteX204" fmla="*/ 3584781 w 4761098"/>
              <a:gd name="connsiteY204" fmla="*/ 3178448 h 3270880"/>
              <a:gd name="connsiteX205" fmla="*/ 3514581 w 4761098"/>
              <a:gd name="connsiteY205" fmla="*/ 3138443 h 3270880"/>
              <a:gd name="connsiteX206" fmla="*/ 3497103 w 4761098"/>
              <a:gd name="connsiteY206" fmla="*/ 3137681 h 3270880"/>
              <a:gd name="connsiteX207" fmla="*/ 3500532 w 4761098"/>
              <a:gd name="connsiteY207" fmla="*/ 3154540 h 3270880"/>
              <a:gd name="connsiteX208" fmla="*/ 3525297 w 4761098"/>
              <a:gd name="connsiteY208" fmla="*/ 3215691 h 3270880"/>
              <a:gd name="connsiteX209" fmla="*/ 3503866 w 4761098"/>
              <a:gd name="connsiteY209" fmla="*/ 3232169 h 3270880"/>
              <a:gd name="connsiteX210" fmla="*/ 3327939 w 4761098"/>
              <a:gd name="connsiteY210" fmla="*/ 3171685 h 3270880"/>
              <a:gd name="connsiteX211" fmla="*/ 3045523 w 4761098"/>
              <a:gd name="connsiteY211" fmla="*/ 3072578 h 3270880"/>
              <a:gd name="connsiteX212" fmla="*/ 2974705 w 4761098"/>
              <a:gd name="connsiteY212" fmla="*/ 2993520 h 3270880"/>
              <a:gd name="connsiteX213" fmla="*/ 2988944 w 4761098"/>
              <a:gd name="connsiteY213" fmla="*/ 2929893 h 3270880"/>
              <a:gd name="connsiteX214" fmla="*/ 3015757 w 4761098"/>
              <a:gd name="connsiteY214" fmla="*/ 2900747 h 3270880"/>
              <a:gd name="connsiteX215" fmla="*/ 2993183 w 4761098"/>
              <a:gd name="connsiteY215" fmla="*/ 2897603 h 3270880"/>
              <a:gd name="connsiteX216" fmla="*/ 2666666 w 4761098"/>
              <a:gd name="connsiteY216" fmla="*/ 2836929 h 3270880"/>
              <a:gd name="connsiteX217" fmla="*/ 2535602 w 4761098"/>
              <a:gd name="connsiteY217" fmla="*/ 2824547 h 3270880"/>
              <a:gd name="connsiteX218" fmla="*/ 2449020 w 4761098"/>
              <a:gd name="connsiteY218" fmla="*/ 2836120 h 3270880"/>
              <a:gd name="connsiteX219" fmla="*/ 2201037 w 4761098"/>
              <a:gd name="connsiteY219" fmla="*/ 2899128 h 3270880"/>
              <a:gd name="connsiteX220" fmla="*/ 1971627 w 4761098"/>
              <a:gd name="connsiteY220" fmla="*/ 2921702 h 3270880"/>
              <a:gd name="connsiteX221" fmla="*/ 1945910 w 4761098"/>
              <a:gd name="connsiteY221" fmla="*/ 2952277 h 3270880"/>
              <a:gd name="connsiteX222" fmla="*/ 1946862 w 4761098"/>
              <a:gd name="connsiteY222" fmla="*/ 2999759 h 3270880"/>
              <a:gd name="connsiteX223" fmla="*/ 1904762 w 4761098"/>
              <a:gd name="connsiteY223" fmla="*/ 3119155 h 3270880"/>
              <a:gd name="connsiteX224" fmla="*/ 1897808 w 4761098"/>
              <a:gd name="connsiteY224" fmla="*/ 3147254 h 3270880"/>
              <a:gd name="connsiteX225" fmla="*/ 1892046 w 4761098"/>
              <a:gd name="connsiteY225" fmla="*/ 3224740 h 3270880"/>
              <a:gd name="connsiteX226" fmla="*/ 1861185 w 4761098"/>
              <a:gd name="connsiteY226" fmla="*/ 3235884 h 3270880"/>
              <a:gd name="connsiteX227" fmla="*/ 1798415 w 4761098"/>
              <a:gd name="connsiteY227" fmla="*/ 3192974 h 3270880"/>
              <a:gd name="connsiteX228" fmla="*/ 1717452 w 4761098"/>
              <a:gd name="connsiteY228" fmla="*/ 3200641 h 3270880"/>
              <a:gd name="connsiteX229" fmla="*/ 1650111 w 4761098"/>
              <a:gd name="connsiteY229" fmla="*/ 3260887 h 3270880"/>
              <a:gd name="connsiteX230" fmla="*/ 1620202 w 4761098"/>
              <a:gd name="connsiteY230" fmla="*/ 3251171 h 3270880"/>
              <a:gd name="connsiteX231" fmla="*/ 1614249 w 4761098"/>
              <a:gd name="connsiteY231" fmla="*/ 3213738 h 3270880"/>
              <a:gd name="connsiteX232" fmla="*/ 1581293 w 4761098"/>
              <a:gd name="connsiteY232" fmla="*/ 3171924 h 3270880"/>
              <a:gd name="connsiteX233" fmla="*/ 1545764 w 4761098"/>
              <a:gd name="connsiteY233" fmla="*/ 3177020 h 3270880"/>
              <a:gd name="connsiteX234" fmla="*/ 1483899 w 4761098"/>
              <a:gd name="connsiteY234" fmla="*/ 3225121 h 3270880"/>
              <a:gd name="connsiteX235" fmla="*/ 1468040 w 4761098"/>
              <a:gd name="connsiteY235" fmla="*/ 3233312 h 3270880"/>
              <a:gd name="connsiteX236" fmla="*/ 1459468 w 4761098"/>
              <a:gd name="connsiteY236" fmla="*/ 3215072 h 3270880"/>
              <a:gd name="connsiteX237" fmla="*/ 1475470 w 4761098"/>
              <a:gd name="connsiteY237" fmla="*/ 3119822 h 3270880"/>
              <a:gd name="connsiteX238" fmla="*/ 1480137 w 4761098"/>
              <a:gd name="connsiteY238" fmla="*/ 3071197 h 3270880"/>
              <a:gd name="connsiteX239" fmla="*/ 1493472 w 4761098"/>
              <a:gd name="connsiteY239" fmla="*/ 2966565 h 3270880"/>
              <a:gd name="connsiteX240" fmla="*/ 1492139 w 4761098"/>
              <a:gd name="connsiteY240" fmla="*/ 2961135 h 3270880"/>
              <a:gd name="connsiteX241" fmla="*/ 1449800 w 4761098"/>
              <a:gd name="connsiteY241" fmla="*/ 2975471 h 3270880"/>
              <a:gd name="connsiteX242" fmla="*/ 1303877 w 4761098"/>
              <a:gd name="connsiteY242" fmla="*/ 2991949 h 3270880"/>
              <a:gd name="connsiteX243" fmla="*/ 1188958 w 4761098"/>
              <a:gd name="connsiteY243" fmla="*/ 2970565 h 3270880"/>
              <a:gd name="connsiteX244" fmla="*/ 1119902 w 4761098"/>
              <a:gd name="connsiteY244" fmla="*/ 2928703 h 3270880"/>
              <a:gd name="connsiteX245" fmla="*/ 943165 w 4761098"/>
              <a:gd name="connsiteY245" fmla="*/ 2730583 h 3270880"/>
              <a:gd name="connsiteX246" fmla="*/ 965454 w 4761098"/>
              <a:gd name="connsiteY246" fmla="*/ 2553989 h 3270880"/>
              <a:gd name="connsiteX247" fmla="*/ 1160288 w 4761098"/>
              <a:gd name="connsiteY247" fmla="*/ 2336105 h 3270880"/>
              <a:gd name="connsiteX248" fmla="*/ 1482090 w 4761098"/>
              <a:gd name="connsiteY248" fmla="*/ 2215566 h 3270880"/>
              <a:gd name="connsiteX249" fmla="*/ 1740217 w 4761098"/>
              <a:gd name="connsiteY249" fmla="*/ 2255809 h 3270880"/>
              <a:gd name="connsiteX250" fmla="*/ 1782270 w 4761098"/>
              <a:gd name="connsiteY250" fmla="*/ 2243141 h 3270880"/>
              <a:gd name="connsiteX251" fmla="*/ 1878425 w 4761098"/>
              <a:gd name="connsiteY251" fmla="*/ 2158368 h 3270880"/>
              <a:gd name="connsiteX252" fmla="*/ 1895046 w 4761098"/>
              <a:gd name="connsiteY252" fmla="*/ 2133461 h 3270880"/>
              <a:gd name="connsiteX253" fmla="*/ 2001107 w 4761098"/>
              <a:gd name="connsiteY253" fmla="*/ 1826184 h 3270880"/>
              <a:gd name="connsiteX254" fmla="*/ 2002726 w 4761098"/>
              <a:gd name="connsiteY254" fmla="*/ 1796609 h 3270880"/>
              <a:gd name="connsiteX255" fmla="*/ 1968436 w 4761098"/>
              <a:gd name="connsiteY255" fmla="*/ 1742555 h 3270880"/>
              <a:gd name="connsiteX256" fmla="*/ 1917430 w 4761098"/>
              <a:gd name="connsiteY256" fmla="*/ 1735173 h 3270880"/>
              <a:gd name="connsiteX257" fmla="*/ 1745980 w 4761098"/>
              <a:gd name="connsiteY257" fmla="*/ 1896050 h 3270880"/>
              <a:gd name="connsiteX258" fmla="*/ 1697783 w 4761098"/>
              <a:gd name="connsiteY258" fmla="*/ 1901908 h 3270880"/>
              <a:gd name="connsiteX259" fmla="*/ 1677400 w 4761098"/>
              <a:gd name="connsiteY259" fmla="*/ 1907147 h 3270880"/>
              <a:gd name="connsiteX260" fmla="*/ 1665541 w 4761098"/>
              <a:gd name="connsiteY260" fmla="*/ 1992395 h 3270880"/>
              <a:gd name="connsiteX261" fmla="*/ 1664827 w 4761098"/>
              <a:gd name="connsiteY261" fmla="*/ 2018018 h 3270880"/>
              <a:gd name="connsiteX262" fmla="*/ 1664065 w 4761098"/>
              <a:gd name="connsiteY262" fmla="*/ 2076977 h 3270880"/>
              <a:gd name="connsiteX263" fmla="*/ 1660398 w 4761098"/>
              <a:gd name="connsiteY263" fmla="*/ 2118983 h 3270880"/>
              <a:gd name="connsiteX264" fmla="*/ 1553289 w 4761098"/>
              <a:gd name="connsiteY264" fmla="*/ 2194420 h 3270880"/>
              <a:gd name="connsiteX265" fmla="*/ 1512522 w 4761098"/>
              <a:gd name="connsiteY265" fmla="*/ 2183514 h 3270880"/>
              <a:gd name="connsiteX266" fmla="*/ 1531715 w 4761098"/>
              <a:gd name="connsiteY266" fmla="*/ 2154320 h 3270880"/>
              <a:gd name="connsiteX267" fmla="*/ 1528762 w 4761098"/>
              <a:gd name="connsiteY267" fmla="*/ 2043592 h 3270880"/>
              <a:gd name="connsiteX268" fmla="*/ 1499711 w 4761098"/>
              <a:gd name="connsiteY268" fmla="*/ 2043211 h 3270880"/>
              <a:gd name="connsiteX269" fmla="*/ 1451943 w 4761098"/>
              <a:gd name="connsiteY269" fmla="*/ 2107791 h 3270880"/>
              <a:gd name="connsiteX270" fmla="*/ 1465564 w 4761098"/>
              <a:gd name="connsiteY270" fmla="*/ 2147558 h 3270880"/>
              <a:gd name="connsiteX271" fmla="*/ 1484281 w 4761098"/>
              <a:gd name="connsiteY271" fmla="*/ 2162702 h 3270880"/>
              <a:gd name="connsiteX272" fmla="*/ 1466564 w 4761098"/>
              <a:gd name="connsiteY272" fmla="*/ 2183562 h 3270880"/>
              <a:gd name="connsiteX273" fmla="*/ 1427369 w 4761098"/>
              <a:gd name="connsiteY273" fmla="*/ 2186943 h 3270880"/>
              <a:gd name="connsiteX274" fmla="*/ 1388745 w 4761098"/>
              <a:gd name="connsiteY274" fmla="*/ 2175561 h 3270880"/>
              <a:gd name="connsiteX275" fmla="*/ 1333500 w 4761098"/>
              <a:gd name="connsiteY275" fmla="*/ 2135508 h 3270880"/>
              <a:gd name="connsiteX276" fmla="*/ 1280112 w 4761098"/>
              <a:gd name="connsiteY276" fmla="*/ 2077835 h 3270880"/>
              <a:gd name="connsiteX277" fmla="*/ 1220867 w 4761098"/>
              <a:gd name="connsiteY277" fmla="*/ 2014589 h 3270880"/>
              <a:gd name="connsiteX278" fmla="*/ 1232201 w 4761098"/>
              <a:gd name="connsiteY278" fmla="*/ 1915290 h 3270880"/>
              <a:gd name="connsiteX279" fmla="*/ 1280874 w 4761098"/>
              <a:gd name="connsiteY279" fmla="*/ 1863236 h 3270880"/>
              <a:gd name="connsiteX280" fmla="*/ 1355407 w 4761098"/>
              <a:gd name="connsiteY280" fmla="*/ 1810515 h 3270880"/>
              <a:gd name="connsiteX281" fmla="*/ 1529143 w 4761098"/>
              <a:gd name="connsiteY281" fmla="*/ 1664878 h 3270880"/>
              <a:gd name="connsiteX282" fmla="*/ 1526572 w 4761098"/>
              <a:gd name="connsiteY282" fmla="*/ 1628540 h 3270880"/>
              <a:gd name="connsiteX283" fmla="*/ 1479137 w 4761098"/>
              <a:gd name="connsiteY283" fmla="*/ 1605156 h 3270880"/>
              <a:gd name="connsiteX284" fmla="*/ 1422130 w 4761098"/>
              <a:gd name="connsiteY284" fmla="*/ 1619777 h 3270880"/>
              <a:gd name="connsiteX285" fmla="*/ 1242584 w 4761098"/>
              <a:gd name="connsiteY285" fmla="*/ 1749841 h 3270880"/>
              <a:gd name="connsiteX286" fmla="*/ 1178004 w 4761098"/>
              <a:gd name="connsiteY286" fmla="*/ 1822850 h 3270880"/>
              <a:gd name="connsiteX287" fmla="*/ 1147286 w 4761098"/>
              <a:gd name="connsiteY287" fmla="*/ 1822183 h 3270880"/>
              <a:gd name="connsiteX288" fmla="*/ 1102709 w 4761098"/>
              <a:gd name="connsiteY288" fmla="*/ 1752032 h 3270880"/>
              <a:gd name="connsiteX289" fmla="*/ 1002411 w 4761098"/>
              <a:gd name="connsiteY289" fmla="*/ 1552388 h 3270880"/>
              <a:gd name="connsiteX290" fmla="*/ 916352 w 4761098"/>
              <a:gd name="connsiteY290" fmla="*/ 1410275 h 3270880"/>
              <a:gd name="connsiteX291" fmla="*/ 789813 w 4761098"/>
              <a:gd name="connsiteY291" fmla="*/ 1365269 h 3270880"/>
              <a:gd name="connsiteX292" fmla="*/ 743426 w 4761098"/>
              <a:gd name="connsiteY292" fmla="*/ 1375509 h 3270880"/>
              <a:gd name="connsiteX293" fmla="*/ 378571 w 4761098"/>
              <a:gd name="connsiteY293" fmla="*/ 1535862 h 3270880"/>
              <a:gd name="connsiteX294" fmla="*/ 200215 w 4761098"/>
              <a:gd name="connsiteY294" fmla="*/ 1711741 h 3270880"/>
              <a:gd name="connsiteX295" fmla="*/ 76629 w 4761098"/>
              <a:gd name="connsiteY295" fmla="*/ 1968726 h 3270880"/>
              <a:gd name="connsiteX296" fmla="*/ 72009 w 4761098"/>
              <a:gd name="connsiteY296" fmla="*/ 1994205 h 3270880"/>
              <a:gd name="connsiteX297" fmla="*/ 62627 w 4761098"/>
              <a:gd name="connsiteY297" fmla="*/ 2022875 h 3270880"/>
              <a:gd name="connsiteX298" fmla="*/ 35195 w 4761098"/>
              <a:gd name="connsiteY298" fmla="*/ 2003682 h 3270880"/>
              <a:gd name="connsiteX299" fmla="*/ 11716 w 4761098"/>
              <a:gd name="connsiteY299" fmla="*/ 1952247 h 3270880"/>
              <a:gd name="connsiteX300" fmla="*/ 0 w 4761098"/>
              <a:gd name="connsiteY300" fmla="*/ 1898812 h 327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4761098" h="3270880">
                <a:moveTo>
                  <a:pt x="0" y="1898812"/>
                </a:moveTo>
                <a:cubicBezTo>
                  <a:pt x="0" y="1844901"/>
                  <a:pt x="0" y="1791037"/>
                  <a:pt x="0" y="1737125"/>
                </a:cubicBezTo>
                <a:cubicBezTo>
                  <a:pt x="905" y="1733315"/>
                  <a:pt x="2095" y="1729505"/>
                  <a:pt x="2667" y="1725648"/>
                </a:cubicBezTo>
                <a:cubicBezTo>
                  <a:pt x="27813" y="1558341"/>
                  <a:pt x="68104" y="1394940"/>
                  <a:pt x="124396" y="1235205"/>
                </a:cubicBezTo>
                <a:cubicBezTo>
                  <a:pt x="155686" y="1146480"/>
                  <a:pt x="194977" y="1060327"/>
                  <a:pt x="211217" y="966505"/>
                </a:cubicBezTo>
                <a:cubicBezTo>
                  <a:pt x="216122" y="938264"/>
                  <a:pt x="232172" y="913689"/>
                  <a:pt x="254032" y="893925"/>
                </a:cubicBezTo>
                <a:cubicBezTo>
                  <a:pt x="330470" y="824726"/>
                  <a:pt x="403669" y="752240"/>
                  <a:pt x="474250" y="677088"/>
                </a:cubicBezTo>
                <a:cubicBezTo>
                  <a:pt x="530685" y="617033"/>
                  <a:pt x="590074" y="558740"/>
                  <a:pt x="636032" y="490446"/>
                </a:cubicBezTo>
                <a:cubicBezTo>
                  <a:pt x="671370" y="437915"/>
                  <a:pt x="717423" y="406578"/>
                  <a:pt x="775859" y="391767"/>
                </a:cubicBezTo>
                <a:cubicBezTo>
                  <a:pt x="893540" y="362001"/>
                  <a:pt x="1003887" y="314662"/>
                  <a:pt x="1110186" y="257083"/>
                </a:cubicBezTo>
                <a:cubicBezTo>
                  <a:pt x="1147143" y="237081"/>
                  <a:pt x="1185196" y="217269"/>
                  <a:pt x="1214009" y="186503"/>
                </a:cubicBezTo>
                <a:cubicBezTo>
                  <a:pt x="1237154" y="161738"/>
                  <a:pt x="1262920" y="152785"/>
                  <a:pt x="1294685" y="156690"/>
                </a:cubicBezTo>
                <a:cubicBezTo>
                  <a:pt x="1312592" y="158881"/>
                  <a:pt x="1323784" y="151594"/>
                  <a:pt x="1334881" y="137926"/>
                </a:cubicBezTo>
                <a:cubicBezTo>
                  <a:pt x="1372933" y="91110"/>
                  <a:pt x="1413081" y="46105"/>
                  <a:pt x="1463897" y="12386"/>
                </a:cubicBezTo>
                <a:cubicBezTo>
                  <a:pt x="1490805" y="-5473"/>
                  <a:pt x="1510046" y="-3902"/>
                  <a:pt x="1530096" y="16339"/>
                </a:cubicBezTo>
                <a:cubicBezTo>
                  <a:pt x="1547098" y="33532"/>
                  <a:pt x="1547431" y="52153"/>
                  <a:pt x="1529429" y="78442"/>
                </a:cubicBezTo>
                <a:cubicBezTo>
                  <a:pt x="1502092" y="118352"/>
                  <a:pt x="1475898" y="158928"/>
                  <a:pt x="1452419" y="201267"/>
                </a:cubicBezTo>
                <a:cubicBezTo>
                  <a:pt x="1446943" y="211173"/>
                  <a:pt x="1441990" y="220698"/>
                  <a:pt x="1447943" y="232461"/>
                </a:cubicBezTo>
                <a:cubicBezTo>
                  <a:pt x="1460801" y="257941"/>
                  <a:pt x="1463754" y="285230"/>
                  <a:pt x="1462230" y="313376"/>
                </a:cubicBezTo>
                <a:cubicBezTo>
                  <a:pt x="1460849" y="338284"/>
                  <a:pt x="1466612" y="362001"/>
                  <a:pt x="1474517" y="385528"/>
                </a:cubicBezTo>
                <a:cubicBezTo>
                  <a:pt x="1509188" y="488398"/>
                  <a:pt x="1543240" y="591411"/>
                  <a:pt x="1577768" y="694328"/>
                </a:cubicBezTo>
                <a:cubicBezTo>
                  <a:pt x="1595914" y="748383"/>
                  <a:pt x="1609915" y="803818"/>
                  <a:pt x="1632156" y="856492"/>
                </a:cubicBezTo>
                <a:cubicBezTo>
                  <a:pt x="1645396" y="887829"/>
                  <a:pt x="1666827" y="907498"/>
                  <a:pt x="1699545" y="921643"/>
                </a:cubicBezTo>
                <a:cubicBezTo>
                  <a:pt x="1847993" y="985841"/>
                  <a:pt x="1988820" y="1063136"/>
                  <a:pt x="2103977" y="1179579"/>
                </a:cubicBezTo>
                <a:cubicBezTo>
                  <a:pt x="2121027" y="1196820"/>
                  <a:pt x="2138362" y="1204392"/>
                  <a:pt x="2162508" y="1203392"/>
                </a:cubicBezTo>
                <a:cubicBezTo>
                  <a:pt x="2205228" y="1201630"/>
                  <a:pt x="2243994" y="1209869"/>
                  <a:pt x="2266616" y="1253065"/>
                </a:cubicBezTo>
                <a:cubicBezTo>
                  <a:pt x="2275332" y="1269734"/>
                  <a:pt x="2288095" y="1284402"/>
                  <a:pt x="2299430" y="1299642"/>
                </a:cubicBezTo>
                <a:cubicBezTo>
                  <a:pt x="2302811" y="1304166"/>
                  <a:pt x="2304430" y="1311977"/>
                  <a:pt x="2315051" y="1309882"/>
                </a:cubicBezTo>
                <a:cubicBezTo>
                  <a:pt x="2316670" y="1291403"/>
                  <a:pt x="2319194" y="1272639"/>
                  <a:pt x="2319766" y="1253779"/>
                </a:cubicBezTo>
                <a:cubicBezTo>
                  <a:pt x="2322242" y="1167340"/>
                  <a:pt x="2318623" y="1081043"/>
                  <a:pt x="2310098" y="995080"/>
                </a:cubicBezTo>
                <a:cubicBezTo>
                  <a:pt x="2302430" y="917642"/>
                  <a:pt x="2287809" y="841490"/>
                  <a:pt x="2260473" y="768195"/>
                </a:cubicBezTo>
                <a:cubicBezTo>
                  <a:pt x="2255281" y="754241"/>
                  <a:pt x="2249709" y="741811"/>
                  <a:pt x="2232231" y="740144"/>
                </a:cubicBezTo>
                <a:cubicBezTo>
                  <a:pt x="2192559" y="736334"/>
                  <a:pt x="2166556" y="713331"/>
                  <a:pt x="2145458" y="680898"/>
                </a:cubicBezTo>
                <a:cubicBezTo>
                  <a:pt x="2119979" y="641750"/>
                  <a:pt x="2092023" y="604222"/>
                  <a:pt x="2057685" y="571932"/>
                </a:cubicBezTo>
                <a:cubicBezTo>
                  <a:pt x="2046113" y="561074"/>
                  <a:pt x="2035683" y="554930"/>
                  <a:pt x="2020490" y="565693"/>
                </a:cubicBezTo>
                <a:cubicBezTo>
                  <a:pt x="2012013" y="571694"/>
                  <a:pt x="2001393" y="572885"/>
                  <a:pt x="1990772" y="572123"/>
                </a:cubicBezTo>
                <a:cubicBezTo>
                  <a:pt x="1924097" y="567265"/>
                  <a:pt x="1891903" y="539785"/>
                  <a:pt x="1877044" y="474777"/>
                </a:cubicBezTo>
                <a:cubicBezTo>
                  <a:pt x="1876329" y="471682"/>
                  <a:pt x="1874996" y="468634"/>
                  <a:pt x="1874901" y="465538"/>
                </a:cubicBezTo>
                <a:cubicBezTo>
                  <a:pt x="1874139" y="444440"/>
                  <a:pt x="1867328" y="429010"/>
                  <a:pt x="1843230" y="425819"/>
                </a:cubicBezTo>
                <a:cubicBezTo>
                  <a:pt x="1832991" y="424438"/>
                  <a:pt x="1828038" y="414865"/>
                  <a:pt x="1824418" y="405911"/>
                </a:cubicBezTo>
                <a:cubicBezTo>
                  <a:pt x="1814941" y="382337"/>
                  <a:pt x="1807559" y="358096"/>
                  <a:pt x="1802606" y="333188"/>
                </a:cubicBezTo>
                <a:cubicBezTo>
                  <a:pt x="1800415" y="322234"/>
                  <a:pt x="1800368" y="310376"/>
                  <a:pt x="1806178" y="300660"/>
                </a:cubicBezTo>
                <a:cubicBezTo>
                  <a:pt x="1816417" y="283515"/>
                  <a:pt x="1817370" y="264703"/>
                  <a:pt x="1819227" y="245796"/>
                </a:cubicBezTo>
                <a:cubicBezTo>
                  <a:pt x="1822894" y="208268"/>
                  <a:pt x="1830324" y="198171"/>
                  <a:pt x="1868090" y="196409"/>
                </a:cubicBezTo>
                <a:cubicBezTo>
                  <a:pt x="1894760" y="195171"/>
                  <a:pt x="1916668" y="186694"/>
                  <a:pt x="1938813" y="173454"/>
                </a:cubicBezTo>
                <a:cubicBezTo>
                  <a:pt x="1962673" y="159214"/>
                  <a:pt x="1987772" y="146117"/>
                  <a:pt x="2016966" y="160357"/>
                </a:cubicBezTo>
                <a:cubicBezTo>
                  <a:pt x="2075402" y="188789"/>
                  <a:pt x="2140791" y="200076"/>
                  <a:pt x="2197322" y="233128"/>
                </a:cubicBezTo>
                <a:cubicBezTo>
                  <a:pt x="2210085" y="240557"/>
                  <a:pt x="2221992" y="240653"/>
                  <a:pt x="2235755" y="235604"/>
                </a:cubicBezTo>
                <a:cubicBezTo>
                  <a:pt x="2283476" y="218126"/>
                  <a:pt x="2331101" y="215459"/>
                  <a:pt x="2378916" y="236890"/>
                </a:cubicBezTo>
                <a:cubicBezTo>
                  <a:pt x="2399823" y="246272"/>
                  <a:pt x="2421636" y="254369"/>
                  <a:pt x="2443829" y="259941"/>
                </a:cubicBezTo>
                <a:cubicBezTo>
                  <a:pt x="2482691" y="269752"/>
                  <a:pt x="2508313" y="294326"/>
                  <a:pt x="2522267" y="329854"/>
                </a:cubicBezTo>
                <a:cubicBezTo>
                  <a:pt x="2533459" y="358286"/>
                  <a:pt x="2553176" y="375860"/>
                  <a:pt x="2577703" y="391957"/>
                </a:cubicBezTo>
                <a:cubicBezTo>
                  <a:pt x="2651283" y="440201"/>
                  <a:pt x="2724007" y="489779"/>
                  <a:pt x="2796778" y="539214"/>
                </a:cubicBezTo>
                <a:cubicBezTo>
                  <a:pt x="2819114" y="554359"/>
                  <a:pt x="2826448" y="575123"/>
                  <a:pt x="2818780" y="596411"/>
                </a:cubicBezTo>
                <a:cubicBezTo>
                  <a:pt x="2810351" y="619795"/>
                  <a:pt x="2788872" y="632606"/>
                  <a:pt x="2762250" y="630225"/>
                </a:cubicBezTo>
                <a:cubicBezTo>
                  <a:pt x="2748486" y="628987"/>
                  <a:pt x="2736437" y="623320"/>
                  <a:pt x="2724483" y="616843"/>
                </a:cubicBezTo>
                <a:cubicBezTo>
                  <a:pt x="2683192" y="594506"/>
                  <a:pt x="2640044" y="576647"/>
                  <a:pt x="2594419" y="565265"/>
                </a:cubicBezTo>
                <a:cubicBezTo>
                  <a:pt x="2567797" y="558645"/>
                  <a:pt x="2566320" y="561455"/>
                  <a:pt x="2567940" y="588125"/>
                </a:cubicBezTo>
                <a:cubicBezTo>
                  <a:pt x="2570892" y="636845"/>
                  <a:pt x="2584846" y="683184"/>
                  <a:pt x="2596848" y="729857"/>
                </a:cubicBezTo>
                <a:cubicBezTo>
                  <a:pt x="2640425" y="899449"/>
                  <a:pt x="2682430" y="1069375"/>
                  <a:pt x="2703099" y="1243683"/>
                </a:cubicBezTo>
                <a:cubicBezTo>
                  <a:pt x="2705147" y="1260923"/>
                  <a:pt x="2712434" y="1272924"/>
                  <a:pt x="2724245" y="1284402"/>
                </a:cubicBezTo>
                <a:cubicBezTo>
                  <a:pt x="2734579" y="1294451"/>
                  <a:pt x="2741961" y="1294784"/>
                  <a:pt x="2751248" y="1283259"/>
                </a:cubicBezTo>
                <a:cubicBezTo>
                  <a:pt x="2766631" y="1264114"/>
                  <a:pt x="2783395" y="1246112"/>
                  <a:pt x="2799016" y="1227157"/>
                </a:cubicBezTo>
                <a:cubicBezTo>
                  <a:pt x="2819161" y="1202773"/>
                  <a:pt x="2844022" y="1189962"/>
                  <a:pt x="2876121" y="1194391"/>
                </a:cubicBezTo>
                <a:cubicBezTo>
                  <a:pt x="2908220" y="1198772"/>
                  <a:pt x="2933985" y="1187914"/>
                  <a:pt x="2958703" y="1167054"/>
                </a:cubicBezTo>
                <a:cubicBezTo>
                  <a:pt x="3025997" y="1110285"/>
                  <a:pt x="3097434" y="1058850"/>
                  <a:pt x="3170967" y="1010368"/>
                </a:cubicBezTo>
                <a:cubicBezTo>
                  <a:pt x="3184778" y="1001272"/>
                  <a:pt x="3198542" y="990651"/>
                  <a:pt x="3215973" y="990175"/>
                </a:cubicBezTo>
                <a:cubicBezTo>
                  <a:pt x="3236309" y="989651"/>
                  <a:pt x="3249787" y="978554"/>
                  <a:pt x="3261693" y="963981"/>
                </a:cubicBezTo>
                <a:cubicBezTo>
                  <a:pt x="3275980" y="946408"/>
                  <a:pt x="3283553" y="925738"/>
                  <a:pt x="3290887" y="904640"/>
                </a:cubicBezTo>
                <a:cubicBezTo>
                  <a:pt x="3358371" y="710711"/>
                  <a:pt x="3431952" y="519259"/>
                  <a:pt x="3525488" y="336046"/>
                </a:cubicBezTo>
                <a:cubicBezTo>
                  <a:pt x="3532393" y="322520"/>
                  <a:pt x="3538013" y="308947"/>
                  <a:pt x="3538489" y="293326"/>
                </a:cubicBezTo>
                <a:cubicBezTo>
                  <a:pt x="3539156" y="270371"/>
                  <a:pt x="3550824" y="252797"/>
                  <a:pt x="3568398" y="238938"/>
                </a:cubicBezTo>
                <a:cubicBezTo>
                  <a:pt x="3602021" y="212363"/>
                  <a:pt x="3602497" y="212221"/>
                  <a:pt x="3586305" y="171501"/>
                </a:cubicBezTo>
                <a:cubicBezTo>
                  <a:pt x="3576351" y="146498"/>
                  <a:pt x="3564874" y="122114"/>
                  <a:pt x="3554015" y="97444"/>
                </a:cubicBezTo>
                <a:cubicBezTo>
                  <a:pt x="3550205" y="88729"/>
                  <a:pt x="3545681" y="80299"/>
                  <a:pt x="3542394" y="71441"/>
                </a:cubicBezTo>
                <a:cubicBezTo>
                  <a:pt x="3536727" y="56106"/>
                  <a:pt x="3532727" y="39437"/>
                  <a:pt x="3546919" y="27293"/>
                </a:cubicBezTo>
                <a:cubicBezTo>
                  <a:pt x="3562445" y="13958"/>
                  <a:pt x="3581304" y="11481"/>
                  <a:pt x="3600259" y="20959"/>
                </a:cubicBezTo>
                <a:cubicBezTo>
                  <a:pt x="3613880" y="27769"/>
                  <a:pt x="3624976" y="38056"/>
                  <a:pt x="3635454" y="48962"/>
                </a:cubicBezTo>
                <a:cubicBezTo>
                  <a:pt x="3671887" y="86967"/>
                  <a:pt x="3701509" y="129972"/>
                  <a:pt x="3727465" y="175597"/>
                </a:cubicBezTo>
                <a:cubicBezTo>
                  <a:pt x="3733085" y="185503"/>
                  <a:pt x="3738752" y="194123"/>
                  <a:pt x="3751278" y="196647"/>
                </a:cubicBezTo>
                <a:cubicBezTo>
                  <a:pt x="3805427" y="207553"/>
                  <a:pt x="3840813" y="241843"/>
                  <a:pt x="3871245" y="286420"/>
                </a:cubicBezTo>
                <a:cubicBezTo>
                  <a:pt x="3964590" y="423056"/>
                  <a:pt x="4085748" y="528879"/>
                  <a:pt x="4239815" y="590935"/>
                </a:cubicBezTo>
                <a:cubicBezTo>
                  <a:pt x="4328826" y="626796"/>
                  <a:pt x="4394025" y="681422"/>
                  <a:pt x="4439792" y="766147"/>
                </a:cubicBezTo>
                <a:cubicBezTo>
                  <a:pt x="4547330" y="965315"/>
                  <a:pt x="4639627" y="1170959"/>
                  <a:pt x="4716636" y="1383700"/>
                </a:cubicBezTo>
                <a:cubicBezTo>
                  <a:pt x="4746640" y="1466520"/>
                  <a:pt x="4767214" y="1549959"/>
                  <a:pt x="4759451" y="1638923"/>
                </a:cubicBezTo>
                <a:cubicBezTo>
                  <a:pt x="4757070" y="1666450"/>
                  <a:pt x="4759308" y="1694358"/>
                  <a:pt x="4759356" y="1722123"/>
                </a:cubicBezTo>
                <a:cubicBezTo>
                  <a:pt x="4759356" y="1733220"/>
                  <a:pt x="4757927" y="1744031"/>
                  <a:pt x="4755784" y="1755032"/>
                </a:cubicBezTo>
                <a:cubicBezTo>
                  <a:pt x="4733353" y="1869570"/>
                  <a:pt x="4698396" y="1980680"/>
                  <a:pt x="4662582" y="2091503"/>
                </a:cubicBezTo>
                <a:cubicBezTo>
                  <a:pt x="4650676" y="2128365"/>
                  <a:pt x="4639531" y="2165798"/>
                  <a:pt x="4620148" y="2199755"/>
                </a:cubicBezTo>
                <a:cubicBezTo>
                  <a:pt x="4611195" y="2215423"/>
                  <a:pt x="4601193" y="2236283"/>
                  <a:pt x="4579333" y="2227568"/>
                </a:cubicBezTo>
                <a:cubicBezTo>
                  <a:pt x="4558521" y="2219281"/>
                  <a:pt x="4571332" y="2198564"/>
                  <a:pt x="4572857" y="2183324"/>
                </a:cubicBezTo>
                <a:cubicBezTo>
                  <a:pt x="4574047" y="2171656"/>
                  <a:pt x="4578095" y="2160178"/>
                  <a:pt x="4581524" y="2148796"/>
                </a:cubicBezTo>
                <a:cubicBezTo>
                  <a:pt x="4585287" y="2136366"/>
                  <a:pt x="4586477" y="2123697"/>
                  <a:pt x="4584429" y="2111172"/>
                </a:cubicBezTo>
                <a:cubicBezTo>
                  <a:pt x="4564522" y="1990681"/>
                  <a:pt x="4539805" y="1871380"/>
                  <a:pt x="4498276" y="1756080"/>
                </a:cubicBezTo>
                <a:cubicBezTo>
                  <a:pt x="4484083" y="1716647"/>
                  <a:pt x="4459557" y="1685928"/>
                  <a:pt x="4426648" y="1660640"/>
                </a:cubicBezTo>
                <a:cubicBezTo>
                  <a:pt x="4388881" y="1631636"/>
                  <a:pt x="4349638" y="1604775"/>
                  <a:pt x="4309109" y="1579868"/>
                </a:cubicBezTo>
                <a:cubicBezTo>
                  <a:pt x="4206430" y="1516765"/>
                  <a:pt x="4102322" y="1456376"/>
                  <a:pt x="3992165" y="1406703"/>
                </a:cubicBezTo>
                <a:cubicBezTo>
                  <a:pt x="3956589" y="1390653"/>
                  <a:pt x="3929300" y="1392987"/>
                  <a:pt x="3901058" y="1422086"/>
                </a:cubicBezTo>
                <a:cubicBezTo>
                  <a:pt x="3816810" y="1508859"/>
                  <a:pt x="3742562" y="1603347"/>
                  <a:pt x="3675268" y="1703597"/>
                </a:cubicBezTo>
                <a:cubicBezTo>
                  <a:pt x="3665458" y="1718218"/>
                  <a:pt x="3668172" y="1725505"/>
                  <a:pt x="3685031" y="1730886"/>
                </a:cubicBezTo>
                <a:cubicBezTo>
                  <a:pt x="3719798" y="1741935"/>
                  <a:pt x="3755754" y="1752318"/>
                  <a:pt x="3784806" y="1774463"/>
                </a:cubicBezTo>
                <a:cubicBezTo>
                  <a:pt x="3817476" y="1799371"/>
                  <a:pt x="3847956" y="1826946"/>
                  <a:pt x="3882961" y="1848996"/>
                </a:cubicBezTo>
                <a:cubicBezTo>
                  <a:pt x="3898153" y="1858521"/>
                  <a:pt x="3911155" y="1871999"/>
                  <a:pt x="3915060" y="1891573"/>
                </a:cubicBezTo>
                <a:cubicBezTo>
                  <a:pt x="3921537" y="1923958"/>
                  <a:pt x="3889771" y="1995919"/>
                  <a:pt x="3861053" y="2012445"/>
                </a:cubicBezTo>
                <a:cubicBezTo>
                  <a:pt x="3842146" y="2023304"/>
                  <a:pt x="3834574" y="2018922"/>
                  <a:pt x="3833145" y="1996015"/>
                </a:cubicBezTo>
                <a:cubicBezTo>
                  <a:pt x="3832335" y="1982727"/>
                  <a:pt x="3834431" y="1968916"/>
                  <a:pt x="3824620" y="1957486"/>
                </a:cubicBezTo>
                <a:cubicBezTo>
                  <a:pt x="3815905" y="1947294"/>
                  <a:pt x="3806809" y="1931673"/>
                  <a:pt x="3792378" y="1940198"/>
                </a:cubicBezTo>
                <a:cubicBezTo>
                  <a:pt x="3776186" y="1949771"/>
                  <a:pt x="3791330" y="1962915"/>
                  <a:pt x="3796855" y="1972440"/>
                </a:cubicBezTo>
                <a:cubicBezTo>
                  <a:pt x="3819048" y="2010826"/>
                  <a:pt x="3797950" y="2044116"/>
                  <a:pt x="3785472" y="2078215"/>
                </a:cubicBezTo>
                <a:cubicBezTo>
                  <a:pt x="3783424" y="2083835"/>
                  <a:pt x="3775424" y="2089169"/>
                  <a:pt x="3769089" y="2090979"/>
                </a:cubicBezTo>
                <a:cubicBezTo>
                  <a:pt x="3736419" y="2100361"/>
                  <a:pt x="3703319" y="2108886"/>
                  <a:pt x="3668839" y="2103028"/>
                </a:cubicBezTo>
                <a:cubicBezTo>
                  <a:pt x="3660790" y="2101647"/>
                  <a:pt x="3649551" y="2101266"/>
                  <a:pt x="3647503" y="2091027"/>
                </a:cubicBezTo>
                <a:cubicBezTo>
                  <a:pt x="3645693" y="2081978"/>
                  <a:pt x="3655504" y="2078311"/>
                  <a:pt x="3661505" y="2073548"/>
                </a:cubicBezTo>
                <a:cubicBezTo>
                  <a:pt x="3693175" y="2048307"/>
                  <a:pt x="3692651" y="2009826"/>
                  <a:pt x="3660790" y="1984061"/>
                </a:cubicBezTo>
                <a:cubicBezTo>
                  <a:pt x="3644931" y="1971250"/>
                  <a:pt x="3632072" y="1971536"/>
                  <a:pt x="3617880" y="1987204"/>
                </a:cubicBezTo>
                <a:cubicBezTo>
                  <a:pt x="3590401" y="2017494"/>
                  <a:pt x="3589496" y="2051260"/>
                  <a:pt x="3616023" y="2100456"/>
                </a:cubicBezTo>
                <a:cubicBezTo>
                  <a:pt x="3620880" y="2109458"/>
                  <a:pt x="3633406" y="2118744"/>
                  <a:pt x="3622690" y="2129841"/>
                </a:cubicBezTo>
                <a:cubicBezTo>
                  <a:pt x="3611832" y="2141081"/>
                  <a:pt x="3596401" y="2139223"/>
                  <a:pt x="3585257" y="2131175"/>
                </a:cubicBezTo>
                <a:cubicBezTo>
                  <a:pt x="3557587" y="2111220"/>
                  <a:pt x="3525297" y="2099028"/>
                  <a:pt x="3498818" y="2077168"/>
                </a:cubicBezTo>
                <a:cubicBezTo>
                  <a:pt x="3486340" y="2066881"/>
                  <a:pt x="3478148" y="2055117"/>
                  <a:pt x="3477482" y="2039211"/>
                </a:cubicBezTo>
                <a:cubicBezTo>
                  <a:pt x="3476243" y="2009969"/>
                  <a:pt x="3473005" y="1980632"/>
                  <a:pt x="3479196" y="1951581"/>
                </a:cubicBezTo>
                <a:cubicBezTo>
                  <a:pt x="3481292" y="1941818"/>
                  <a:pt x="3480577" y="1932912"/>
                  <a:pt x="3476434" y="1923863"/>
                </a:cubicBezTo>
                <a:cubicBezTo>
                  <a:pt x="3453002" y="1873047"/>
                  <a:pt x="3421427" y="1827708"/>
                  <a:pt x="3384803" y="1785608"/>
                </a:cubicBezTo>
                <a:cubicBezTo>
                  <a:pt x="3373945" y="1773130"/>
                  <a:pt x="3369230" y="1777273"/>
                  <a:pt x="3364420" y="1790703"/>
                </a:cubicBezTo>
                <a:cubicBezTo>
                  <a:pt x="3355847" y="1814516"/>
                  <a:pt x="3347942" y="1838757"/>
                  <a:pt x="3334559" y="1860522"/>
                </a:cubicBezTo>
                <a:cubicBezTo>
                  <a:pt x="3328130" y="1870999"/>
                  <a:pt x="3319748" y="1880143"/>
                  <a:pt x="3306508" y="1879810"/>
                </a:cubicBezTo>
                <a:cubicBezTo>
                  <a:pt x="3292982" y="1879476"/>
                  <a:pt x="3289839" y="1867570"/>
                  <a:pt x="3284838" y="1857569"/>
                </a:cubicBezTo>
                <a:cubicBezTo>
                  <a:pt x="3253549" y="1794990"/>
                  <a:pt x="3206305" y="1746888"/>
                  <a:pt x="3148583" y="1708312"/>
                </a:cubicBezTo>
                <a:cubicBezTo>
                  <a:pt x="3136677" y="1700359"/>
                  <a:pt x="3126962" y="1700978"/>
                  <a:pt x="3117103" y="1711408"/>
                </a:cubicBezTo>
                <a:cubicBezTo>
                  <a:pt x="3097482" y="1732125"/>
                  <a:pt x="3077765" y="1752699"/>
                  <a:pt x="3057620" y="1772892"/>
                </a:cubicBezTo>
                <a:cubicBezTo>
                  <a:pt x="3042427" y="1788132"/>
                  <a:pt x="3039951" y="1803610"/>
                  <a:pt x="3048285" y="1824279"/>
                </a:cubicBezTo>
                <a:cubicBezTo>
                  <a:pt x="3083909" y="1912814"/>
                  <a:pt x="3107531" y="2004825"/>
                  <a:pt x="3122771" y="2098932"/>
                </a:cubicBezTo>
                <a:cubicBezTo>
                  <a:pt x="3126247" y="2120268"/>
                  <a:pt x="3135391" y="2136556"/>
                  <a:pt x="3150441" y="2152177"/>
                </a:cubicBezTo>
                <a:cubicBezTo>
                  <a:pt x="3240690" y="2245808"/>
                  <a:pt x="3347132" y="2319531"/>
                  <a:pt x="3450669" y="2396684"/>
                </a:cubicBezTo>
                <a:cubicBezTo>
                  <a:pt x="3483292" y="2420973"/>
                  <a:pt x="3508914" y="2449690"/>
                  <a:pt x="3528155" y="2485171"/>
                </a:cubicBezTo>
                <a:cubicBezTo>
                  <a:pt x="3544919" y="2516032"/>
                  <a:pt x="3554158" y="2549798"/>
                  <a:pt x="3567255" y="2582040"/>
                </a:cubicBezTo>
                <a:cubicBezTo>
                  <a:pt x="3572255" y="2594328"/>
                  <a:pt x="3578256" y="2602567"/>
                  <a:pt x="3593306" y="2600424"/>
                </a:cubicBezTo>
                <a:cubicBezTo>
                  <a:pt x="3710368" y="2583803"/>
                  <a:pt x="3823430" y="2554704"/>
                  <a:pt x="3925871" y="2493077"/>
                </a:cubicBezTo>
                <a:cubicBezTo>
                  <a:pt x="3979973" y="2460501"/>
                  <a:pt x="4027788" y="2420401"/>
                  <a:pt x="4066412" y="2370061"/>
                </a:cubicBezTo>
                <a:cubicBezTo>
                  <a:pt x="4071603" y="2363299"/>
                  <a:pt x="4083129" y="2355250"/>
                  <a:pt x="4070889" y="2346344"/>
                </a:cubicBezTo>
                <a:cubicBezTo>
                  <a:pt x="4053601" y="2333771"/>
                  <a:pt x="4039314" y="2317436"/>
                  <a:pt x="4012549" y="2320817"/>
                </a:cubicBezTo>
                <a:cubicBezTo>
                  <a:pt x="3974210" y="2325627"/>
                  <a:pt x="3954827" y="2305958"/>
                  <a:pt x="3953684" y="2267287"/>
                </a:cubicBezTo>
                <a:cubicBezTo>
                  <a:pt x="3952922" y="2241569"/>
                  <a:pt x="3958780" y="2216804"/>
                  <a:pt x="3970686" y="2193897"/>
                </a:cubicBezTo>
                <a:cubicBezTo>
                  <a:pt x="3977925" y="2179943"/>
                  <a:pt x="3979401" y="2166608"/>
                  <a:pt x="3969924" y="2153654"/>
                </a:cubicBezTo>
                <a:cubicBezTo>
                  <a:pt x="3954779" y="2132984"/>
                  <a:pt x="3952636" y="2110553"/>
                  <a:pt x="3956732" y="2085883"/>
                </a:cubicBezTo>
                <a:cubicBezTo>
                  <a:pt x="3960590" y="2062642"/>
                  <a:pt x="3969591" y="2055022"/>
                  <a:pt x="3991593" y="2061118"/>
                </a:cubicBezTo>
                <a:cubicBezTo>
                  <a:pt x="3997737" y="2062833"/>
                  <a:pt x="4002261" y="2074644"/>
                  <a:pt x="4009405" y="2066786"/>
                </a:cubicBezTo>
                <a:cubicBezTo>
                  <a:pt x="4016025" y="2059451"/>
                  <a:pt x="4009977" y="2049974"/>
                  <a:pt x="4006643" y="2042306"/>
                </a:cubicBezTo>
                <a:cubicBezTo>
                  <a:pt x="4003547" y="2035162"/>
                  <a:pt x="3998213" y="2028971"/>
                  <a:pt x="3993975" y="2022351"/>
                </a:cubicBezTo>
                <a:cubicBezTo>
                  <a:pt x="3988879" y="2014446"/>
                  <a:pt x="3985926" y="2004730"/>
                  <a:pt x="3992832" y="1998110"/>
                </a:cubicBezTo>
                <a:cubicBezTo>
                  <a:pt x="4006309" y="1985204"/>
                  <a:pt x="4001309" y="1974298"/>
                  <a:pt x="3992070" y="1963058"/>
                </a:cubicBezTo>
                <a:cubicBezTo>
                  <a:pt x="3977449" y="1945104"/>
                  <a:pt x="3979497" y="1928673"/>
                  <a:pt x="3994880" y="1912242"/>
                </a:cubicBezTo>
                <a:cubicBezTo>
                  <a:pt x="4002547" y="1904051"/>
                  <a:pt x="4005738" y="1893335"/>
                  <a:pt x="4009500" y="1882762"/>
                </a:cubicBezTo>
                <a:cubicBezTo>
                  <a:pt x="4013167" y="1872380"/>
                  <a:pt x="4000261" y="1842567"/>
                  <a:pt x="4032360" y="1860188"/>
                </a:cubicBezTo>
                <a:cubicBezTo>
                  <a:pt x="4033218" y="1860665"/>
                  <a:pt x="4035265" y="1859283"/>
                  <a:pt x="4036647" y="1858569"/>
                </a:cubicBezTo>
                <a:cubicBezTo>
                  <a:pt x="4053316" y="1849711"/>
                  <a:pt x="4060269" y="1830280"/>
                  <a:pt x="4051696" y="1811944"/>
                </a:cubicBezTo>
                <a:cubicBezTo>
                  <a:pt x="4042981" y="1793323"/>
                  <a:pt x="4032075" y="1775702"/>
                  <a:pt x="4023121" y="1757175"/>
                </a:cubicBezTo>
                <a:cubicBezTo>
                  <a:pt x="4007548" y="1724981"/>
                  <a:pt x="4012358" y="1695263"/>
                  <a:pt x="4035504" y="1674689"/>
                </a:cubicBezTo>
                <a:cubicBezTo>
                  <a:pt x="4059411" y="1653448"/>
                  <a:pt x="4063174" y="1635398"/>
                  <a:pt x="4049982" y="1604966"/>
                </a:cubicBezTo>
                <a:cubicBezTo>
                  <a:pt x="4035742" y="1572057"/>
                  <a:pt x="4039885" y="1556627"/>
                  <a:pt x="4069556" y="1536481"/>
                </a:cubicBezTo>
                <a:cubicBezTo>
                  <a:pt x="4089796" y="1522765"/>
                  <a:pt x="4099035" y="1505954"/>
                  <a:pt x="4087891" y="1481951"/>
                </a:cubicBezTo>
                <a:cubicBezTo>
                  <a:pt x="4086272" y="1478426"/>
                  <a:pt x="4084510" y="1474616"/>
                  <a:pt x="4089510" y="1471187"/>
                </a:cubicBezTo>
                <a:cubicBezTo>
                  <a:pt x="4105370" y="1474092"/>
                  <a:pt x="4111704" y="1486475"/>
                  <a:pt x="4117562" y="1499810"/>
                </a:cubicBezTo>
                <a:cubicBezTo>
                  <a:pt x="4123134" y="1512431"/>
                  <a:pt x="4128944" y="1525480"/>
                  <a:pt x="4147327" y="1517241"/>
                </a:cubicBezTo>
                <a:cubicBezTo>
                  <a:pt x="4154376" y="1514050"/>
                  <a:pt x="4156757" y="1520289"/>
                  <a:pt x="4159853" y="1524908"/>
                </a:cubicBezTo>
                <a:cubicBezTo>
                  <a:pt x="4170282" y="1540529"/>
                  <a:pt x="4176236" y="1557150"/>
                  <a:pt x="4174045" y="1576391"/>
                </a:cubicBezTo>
                <a:cubicBezTo>
                  <a:pt x="4172997" y="1585725"/>
                  <a:pt x="4172425" y="1595631"/>
                  <a:pt x="4174426" y="1604680"/>
                </a:cubicBezTo>
                <a:cubicBezTo>
                  <a:pt x="4178093" y="1621206"/>
                  <a:pt x="4191904" y="1625588"/>
                  <a:pt x="4201572" y="1612253"/>
                </a:cubicBezTo>
                <a:cubicBezTo>
                  <a:pt x="4211240" y="1598918"/>
                  <a:pt x="4223527" y="1596536"/>
                  <a:pt x="4238672" y="1594631"/>
                </a:cubicBezTo>
                <a:cubicBezTo>
                  <a:pt x="4241149" y="1610633"/>
                  <a:pt x="4241149" y="1626778"/>
                  <a:pt x="4255388" y="1639589"/>
                </a:cubicBezTo>
                <a:cubicBezTo>
                  <a:pt x="4286440" y="1667450"/>
                  <a:pt x="4285297" y="1674737"/>
                  <a:pt x="4253769" y="1702121"/>
                </a:cubicBezTo>
                <a:cubicBezTo>
                  <a:pt x="4245816" y="1709074"/>
                  <a:pt x="4232481" y="1716980"/>
                  <a:pt x="4240625" y="1729029"/>
                </a:cubicBezTo>
                <a:cubicBezTo>
                  <a:pt x="4253483" y="1748127"/>
                  <a:pt x="4262103" y="1772320"/>
                  <a:pt x="4289059" y="1778369"/>
                </a:cubicBezTo>
                <a:cubicBezTo>
                  <a:pt x="4306109" y="1782178"/>
                  <a:pt x="4313396" y="1794799"/>
                  <a:pt x="4315015" y="1811277"/>
                </a:cubicBezTo>
                <a:cubicBezTo>
                  <a:pt x="4317396" y="1835471"/>
                  <a:pt x="4311300" y="1858521"/>
                  <a:pt x="4305109" y="1881477"/>
                </a:cubicBezTo>
                <a:cubicBezTo>
                  <a:pt x="4302585" y="1890764"/>
                  <a:pt x="4295346" y="1896240"/>
                  <a:pt x="4286535" y="1898193"/>
                </a:cubicBezTo>
                <a:cubicBezTo>
                  <a:pt x="4262818" y="1903479"/>
                  <a:pt x="4257865" y="1920243"/>
                  <a:pt x="4258484" y="1941151"/>
                </a:cubicBezTo>
                <a:cubicBezTo>
                  <a:pt x="4259198" y="1965440"/>
                  <a:pt x="4270390" y="1985680"/>
                  <a:pt x="4285487" y="2003111"/>
                </a:cubicBezTo>
                <a:cubicBezTo>
                  <a:pt x="4300156" y="2020065"/>
                  <a:pt x="4315634" y="2017446"/>
                  <a:pt x="4328255" y="1999110"/>
                </a:cubicBezTo>
                <a:cubicBezTo>
                  <a:pt x="4333827" y="1991062"/>
                  <a:pt x="4335398" y="1979918"/>
                  <a:pt x="4346495" y="1973583"/>
                </a:cubicBezTo>
                <a:cubicBezTo>
                  <a:pt x="4347400" y="1978203"/>
                  <a:pt x="4348352" y="1981156"/>
                  <a:pt x="4348495" y="1984108"/>
                </a:cubicBezTo>
                <a:cubicBezTo>
                  <a:pt x="4349257" y="2001111"/>
                  <a:pt x="4349686" y="2017541"/>
                  <a:pt x="4375117" y="2009921"/>
                </a:cubicBezTo>
                <a:cubicBezTo>
                  <a:pt x="4383976" y="2007254"/>
                  <a:pt x="4385024" y="2016494"/>
                  <a:pt x="4385786" y="2022256"/>
                </a:cubicBezTo>
                <a:cubicBezTo>
                  <a:pt x="4389881" y="2052498"/>
                  <a:pt x="4405312" y="2076311"/>
                  <a:pt x="4423838" y="2099980"/>
                </a:cubicBezTo>
                <a:cubicBezTo>
                  <a:pt x="4458175" y="2143795"/>
                  <a:pt x="4439125" y="2190991"/>
                  <a:pt x="4385119" y="2200850"/>
                </a:cubicBezTo>
                <a:cubicBezTo>
                  <a:pt x="4377308" y="2202279"/>
                  <a:pt x="4369545" y="2203755"/>
                  <a:pt x="4361687" y="2204755"/>
                </a:cubicBezTo>
                <a:cubicBezTo>
                  <a:pt x="4330541" y="2208708"/>
                  <a:pt x="4309347" y="2223234"/>
                  <a:pt x="4300156" y="2255333"/>
                </a:cubicBezTo>
                <a:cubicBezTo>
                  <a:pt x="4292393" y="2282574"/>
                  <a:pt x="4274724" y="2301862"/>
                  <a:pt x="4245578" y="2309768"/>
                </a:cubicBezTo>
                <a:cubicBezTo>
                  <a:pt x="4221527" y="2316293"/>
                  <a:pt x="4203239" y="2330485"/>
                  <a:pt x="4195524" y="2356012"/>
                </a:cubicBezTo>
                <a:cubicBezTo>
                  <a:pt x="4191761" y="2368442"/>
                  <a:pt x="4184237" y="2380015"/>
                  <a:pt x="4170854" y="2382920"/>
                </a:cubicBezTo>
                <a:cubicBezTo>
                  <a:pt x="4156376" y="2386111"/>
                  <a:pt x="4150232" y="2395874"/>
                  <a:pt x="4144089" y="2407352"/>
                </a:cubicBezTo>
                <a:cubicBezTo>
                  <a:pt x="4109513" y="2471931"/>
                  <a:pt x="4068317" y="2531987"/>
                  <a:pt x="4018025" y="2585422"/>
                </a:cubicBezTo>
                <a:cubicBezTo>
                  <a:pt x="3876055" y="2736155"/>
                  <a:pt x="3700081" y="2826833"/>
                  <a:pt x="3500913" y="2875506"/>
                </a:cubicBezTo>
                <a:cubicBezTo>
                  <a:pt x="3477101" y="2881316"/>
                  <a:pt x="3456431" y="2889507"/>
                  <a:pt x="3438572" y="2906700"/>
                </a:cubicBezTo>
                <a:cubicBezTo>
                  <a:pt x="3429095" y="2915796"/>
                  <a:pt x="3429428" y="2921607"/>
                  <a:pt x="3437810" y="2929988"/>
                </a:cubicBezTo>
                <a:cubicBezTo>
                  <a:pt x="3456574" y="2948753"/>
                  <a:pt x="3479006" y="2959278"/>
                  <a:pt x="3505485" y="2960754"/>
                </a:cubicBezTo>
                <a:cubicBezTo>
                  <a:pt x="3532488" y="2962278"/>
                  <a:pt x="3552539" y="2974232"/>
                  <a:pt x="3563350" y="2999283"/>
                </a:cubicBezTo>
                <a:cubicBezTo>
                  <a:pt x="3568684" y="3011618"/>
                  <a:pt x="3577923" y="3016666"/>
                  <a:pt x="3590067" y="3020143"/>
                </a:cubicBezTo>
                <a:cubicBezTo>
                  <a:pt x="3626977" y="3030668"/>
                  <a:pt x="3650932" y="3055766"/>
                  <a:pt x="3665791" y="3090342"/>
                </a:cubicBezTo>
                <a:cubicBezTo>
                  <a:pt x="3668601" y="3096914"/>
                  <a:pt x="3672554" y="3104201"/>
                  <a:pt x="3667839" y="3110630"/>
                </a:cubicBezTo>
                <a:cubicBezTo>
                  <a:pt x="3662505" y="3117821"/>
                  <a:pt x="3654742" y="3113059"/>
                  <a:pt x="3648074" y="3111535"/>
                </a:cubicBezTo>
                <a:cubicBezTo>
                  <a:pt x="3634930" y="3108582"/>
                  <a:pt x="3621928" y="3105010"/>
                  <a:pt x="3608784" y="3102105"/>
                </a:cubicBezTo>
                <a:cubicBezTo>
                  <a:pt x="3598402" y="3099819"/>
                  <a:pt x="3595163" y="3103725"/>
                  <a:pt x="3600068" y="3113440"/>
                </a:cubicBezTo>
                <a:cubicBezTo>
                  <a:pt x="3607593" y="3128490"/>
                  <a:pt x="3612879" y="3144063"/>
                  <a:pt x="3612689" y="3161208"/>
                </a:cubicBezTo>
                <a:cubicBezTo>
                  <a:pt x="3612451" y="3186354"/>
                  <a:pt x="3606259" y="3190450"/>
                  <a:pt x="3584781" y="3178448"/>
                </a:cubicBezTo>
                <a:cubicBezTo>
                  <a:pt x="3561254" y="3165351"/>
                  <a:pt x="3538156" y="3151492"/>
                  <a:pt x="3514581" y="3138443"/>
                </a:cubicBezTo>
                <a:cubicBezTo>
                  <a:pt x="3509343" y="3135538"/>
                  <a:pt x="3502532" y="3131537"/>
                  <a:pt x="3497103" y="3137681"/>
                </a:cubicBezTo>
                <a:cubicBezTo>
                  <a:pt x="3491483" y="3143968"/>
                  <a:pt x="3497103" y="3149492"/>
                  <a:pt x="3500532" y="3154540"/>
                </a:cubicBezTo>
                <a:cubicBezTo>
                  <a:pt x="3513248" y="3173114"/>
                  <a:pt x="3522297" y="3193260"/>
                  <a:pt x="3525297" y="3215691"/>
                </a:cubicBezTo>
                <a:cubicBezTo>
                  <a:pt x="3527821" y="3234503"/>
                  <a:pt x="3521773" y="3239360"/>
                  <a:pt x="3503866" y="3232169"/>
                </a:cubicBezTo>
                <a:cubicBezTo>
                  <a:pt x="3446240" y="3208976"/>
                  <a:pt x="3389042" y="3187259"/>
                  <a:pt x="3327939" y="3171685"/>
                </a:cubicBezTo>
                <a:cubicBezTo>
                  <a:pt x="3231641" y="3147159"/>
                  <a:pt x="3140106" y="3104439"/>
                  <a:pt x="3045523" y="3072578"/>
                </a:cubicBezTo>
                <a:cubicBezTo>
                  <a:pt x="3004851" y="3058862"/>
                  <a:pt x="2986039" y="3030477"/>
                  <a:pt x="2974705" y="2993520"/>
                </a:cubicBezTo>
                <a:cubicBezTo>
                  <a:pt x="2967513" y="2970089"/>
                  <a:pt x="2970466" y="2948181"/>
                  <a:pt x="2988944" y="2929893"/>
                </a:cubicBezTo>
                <a:cubicBezTo>
                  <a:pt x="2997612" y="2921368"/>
                  <a:pt x="3005470" y="2911986"/>
                  <a:pt x="3015757" y="2900747"/>
                </a:cubicBezTo>
                <a:cubicBezTo>
                  <a:pt x="3005518" y="2899318"/>
                  <a:pt x="2999374" y="2898128"/>
                  <a:pt x="2993183" y="2897603"/>
                </a:cubicBezTo>
                <a:cubicBezTo>
                  <a:pt x="2882407" y="2887745"/>
                  <a:pt x="2772679" y="2870267"/>
                  <a:pt x="2666666" y="2836929"/>
                </a:cubicBezTo>
                <a:cubicBezTo>
                  <a:pt x="2622708" y="2823118"/>
                  <a:pt x="2579751" y="2820165"/>
                  <a:pt x="2535602" y="2824547"/>
                </a:cubicBezTo>
                <a:cubicBezTo>
                  <a:pt x="2506741" y="2827404"/>
                  <a:pt x="2477214" y="2823975"/>
                  <a:pt x="2449020" y="2836120"/>
                </a:cubicBezTo>
                <a:cubicBezTo>
                  <a:pt x="2369820" y="2870267"/>
                  <a:pt x="2286238" y="2888888"/>
                  <a:pt x="2201037" y="2899128"/>
                </a:cubicBezTo>
                <a:cubicBezTo>
                  <a:pt x="2124789" y="2908319"/>
                  <a:pt x="2048208" y="2915034"/>
                  <a:pt x="1971627" y="2921702"/>
                </a:cubicBezTo>
                <a:cubicBezTo>
                  <a:pt x="1950815" y="2923511"/>
                  <a:pt x="1944195" y="2932608"/>
                  <a:pt x="1945910" y="2952277"/>
                </a:cubicBezTo>
                <a:cubicBezTo>
                  <a:pt x="1947291" y="2968041"/>
                  <a:pt x="1945290" y="2984091"/>
                  <a:pt x="1946862" y="2999759"/>
                </a:cubicBezTo>
                <a:cubicBezTo>
                  <a:pt x="1951482" y="3046337"/>
                  <a:pt x="1935242" y="3085341"/>
                  <a:pt x="1904762" y="3119155"/>
                </a:cubicBezTo>
                <a:cubicBezTo>
                  <a:pt x="1896856" y="3127918"/>
                  <a:pt x="1895713" y="3136157"/>
                  <a:pt x="1897808" y="3147254"/>
                </a:cubicBezTo>
                <a:cubicBezTo>
                  <a:pt x="1902761" y="3173400"/>
                  <a:pt x="1899666" y="3199403"/>
                  <a:pt x="1892046" y="3224740"/>
                </a:cubicBezTo>
                <a:cubicBezTo>
                  <a:pt x="1885092" y="3247743"/>
                  <a:pt x="1880520" y="3249267"/>
                  <a:pt x="1861185" y="3235884"/>
                </a:cubicBezTo>
                <a:cubicBezTo>
                  <a:pt x="1840325" y="3221501"/>
                  <a:pt x="1819942" y="3206309"/>
                  <a:pt x="1798415" y="3192974"/>
                </a:cubicBezTo>
                <a:cubicBezTo>
                  <a:pt x="1772888" y="3177162"/>
                  <a:pt x="1739646" y="3180925"/>
                  <a:pt x="1717452" y="3200641"/>
                </a:cubicBezTo>
                <a:cubicBezTo>
                  <a:pt x="1694926" y="3220644"/>
                  <a:pt x="1672828" y="3241123"/>
                  <a:pt x="1650111" y="3260887"/>
                </a:cubicBezTo>
                <a:cubicBezTo>
                  <a:pt x="1632394" y="3276365"/>
                  <a:pt x="1626203" y="3274412"/>
                  <a:pt x="1620202" y="3251171"/>
                </a:cubicBezTo>
                <a:cubicBezTo>
                  <a:pt x="1617059" y="3238979"/>
                  <a:pt x="1614297" y="3226264"/>
                  <a:pt x="1614249" y="3213738"/>
                </a:cubicBezTo>
                <a:cubicBezTo>
                  <a:pt x="1614249" y="3190354"/>
                  <a:pt x="1603772" y="3178162"/>
                  <a:pt x="1581293" y="3171924"/>
                </a:cubicBezTo>
                <a:cubicBezTo>
                  <a:pt x="1567529" y="3168113"/>
                  <a:pt x="1557147" y="3169352"/>
                  <a:pt x="1545764" y="3177020"/>
                </a:cubicBezTo>
                <a:cubicBezTo>
                  <a:pt x="1524000" y="3191640"/>
                  <a:pt x="1503188" y="3207404"/>
                  <a:pt x="1483899" y="3225121"/>
                </a:cubicBezTo>
                <a:cubicBezTo>
                  <a:pt x="1479423" y="3229216"/>
                  <a:pt x="1475232" y="3236074"/>
                  <a:pt x="1468040" y="3233312"/>
                </a:cubicBezTo>
                <a:cubicBezTo>
                  <a:pt x="1460325" y="3230312"/>
                  <a:pt x="1460039" y="3222120"/>
                  <a:pt x="1459468" y="3215072"/>
                </a:cubicBezTo>
                <a:cubicBezTo>
                  <a:pt x="1456658" y="3181972"/>
                  <a:pt x="1463087" y="3150159"/>
                  <a:pt x="1475470" y="3119822"/>
                </a:cubicBezTo>
                <a:cubicBezTo>
                  <a:pt x="1482090" y="3103629"/>
                  <a:pt x="1483423" y="3088056"/>
                  <a:pt x="1480137" y="3071197"/>
                </a:cubicBezTo>
                <a:cubicBezTo>
                  <a:pt x="1473041" y="3034954"/>
                  <a:pt x="1468707" y="2998902"/>
                  <a:pt x="1493472" y="2966565"/>
                </a:cubicBezTo>
                <a:cubicBezTo>
                  <a:pt x="1493996" y="2965850"/>
                  <a:pt x="1492853" y="2963850"/>
                  <a:pt x="1492139" y="2961135"/>
                </a:cubicBezTo>
                <a:cubicBezTo>
                  <a:pt x="1477946" y="2965946"/>
                  <a:pt x="1463802" y="2970565"/>
                  <a:pt x="1449800" y="2975471"/>
                </a:cubicBezTo>
                <a:cubicBezTo>
                  <a:pt x="1402365" y="2992044"/>
                  <a:pt x="1352550" y="2986710"/>
                  <a:pt x="1303877" y="2991949"/>
                </a:cubicBezTo>
                <a:cubicBezTo>
                  <a:pt x="1262872" y="2996330"/>
                  <a:pt x="1225296" y="2989329"/>
                  <a:pt x="1188958" y="2970565"/>
                </a:cubicBezTo>
                <a:cubicBezTo>
                  <a:pt x="1164907" y="2958183"/>
                  <a:pt x="1141619" y="2944609"/>
                  <a:pt x="1119902" y="2928703"/>
                </a:cubicBezTo>
                <a:cubicBezTo>
                  <a:pt x="1046940" y="2875267"/>
                  <a:pt x="981075" y="2815403"/>
                  <a:pt x="943165" y="2730583"/>
                </a:cubicBezTo>
                <a:cubicBezTo>
                  <a:pt x="914828" y="2667146"/>
                  <a:pt x="924211" y="2607662"/>
                  <a:pt x="965454" y="2553989"/>
                </a:cubicBezTo>
                <a:cubicBezTo>
                  <a:pt x="1024890" y="2476599"/>
                  <a:pt x="1092517" y="2406304"/>
                  <a:pt x="1160288" y="2336105"/>
                </a:cubicBezTo>
                <a:cubicBezTo>
                  <a:pt x="1248965" y="2244236"/>
                  <a:pt x="1355360" y="2204708"/>
                  <a:pt x="1482090" y="2215566"/>
                </a:cubicBezTo>
                <a:cubicBezTo>
                  <a:pt x="1569101" y="2223043"/>
                  <a:pt x="1654968" y="2237378"/>
                  <a:pt x="1740217" y="2255809"/>
                </a:cubicBezTo>
                <a:cubicBezTo>
                  <a:pt x="1758077" y="2259667"/>
                  <a:pt x="1770078" y="2256285"/>
                  <a:pt x="1782270" y="2243141"/>
                </a:cubicBezTo>
                <a:cubicBezTo>
                  <a:pt x="1811369" y="2211661"/>
                  <a:pt x="1842992" y="2182800"/>
                  <a:pt x="1878425" y="2158368"/>
                </a:cubicBezTo>
                <a:cubicBezTo>
                  <a:pt x="1887521" y="2152082"/>
                  <a:pt x="1892712" y="2143938"/>
                  <a:pt x="1895046" y="2133461"/>
                </a:cubicBezTo>
                <a:cubicBezTo>
                  <a:pt x="1919001" y="2027114"/>
                  <a:pt x="1956197" y="1925339"/>
                  <a:pt x="2001107" y="1826184"/>
                </a:cubicBezTo>
                <a:cubicBezTo>
                  <a:pt x="2005536" y="1816421"/>
                  <a:pt x="2007917" y="1806991"/>
                  <a:pt x="2002726" y="1796609"/>
                </a:cubicBezTo>
                <a:cubicBezTo>
                  <a:pt x="1993106" y="1777416"/>
                  <a:pt x="1982724" y="1758652"/>
                  <a:pt x="1968436" y="1742555"/>
                </a:cubicBezTo>
                <a:cubicBezTo>
                  <a:pt x="1953815" y="1726124"/>
                  <a:pt x="1935765" y="1722266"/>
                  <a:pt x="1917430" y="1735173"/>
                </a:cubicBezTo>
                <a:cubicBezTo>
                  <a:pt x="1852803" y="1780655"/>
                  <a:pt x="1785080" y="1822326"/>
                  <a:pt x="1745980" y="1896050"/>
                </a:cubicBezTo>
                <a:cubicBezTo>
                  <a:pt x="1728882" y="1928340"/>
                  <a:pt x="1725215" y="1927006"/>
                  <a:pt x="1697783" y="1901908"/>
                </a:cubicBezTo>
                <a:cubicBezTo>
                  <a:pt x="1686639" y="1891716"/>
                  <a:pt x="1681734" y="1896002"/>
                  <a:pt x="1677400" y="1907147"/>
                </a:cubicBezTo>
                <a:cubicBezTo>
                  <a:pt x="1666732" y="1934531"/>
                  <a:pt x="1647539" y="1960344"/>
                  <a:pt x="1665541" y="1992395"/>
                </a:cubicBezTo>
                <a:cubicBezTo>
                  <a:pt x="1669161" y="1998825"/>
                  <a:pt x="1666684" y="2009683"/>
                  <a:pt x="1664827" y="2018018"/>
                </a:cubicBezTo>
                <a:cubicBezTo>
                  <a:pt x="1660445" y="2037734"/>
                  <a:pt x="1660064" y="2057499"/>
                  <a:pt x="1664065" y="2076977"/>
                </a:cubicBezTo>
                <a:cubicBezTo>
                  <a:pt x="1667065" y="2091693"/>
                  <a:pt x="1665160" y="2105409"/>
                  <a:pt x="1660398" y="2118983"/>
                </a:cubicBezTo>
                <a:cubicBezTo>
                  <a:pt x="1642681" y="2169417"/>
                  <a:pt x="1596485" y="2180657"/>
                  <a:pt x="1553289" y="2194420"/>
                </a:cubicBezTo>
                <a:cubicBezTo>
                  <a:pt x="1539573" y="2198802"/>
                  <a:pt x="1519856" y="2198421"/>
                  <a:pt x="1512522" y="2183514"/>
                </a:cubicBezTo>
                <a:cubicBezTo>
                  <a:pt x="1505855" y="2169989"/>
                  <a:pt x="1523857" y="2163179"/>
                  <a:pt x="1531715" y="2154320"/>
                </a:cubicBezTo>
                <a:cubicBezTo>
                  <a:pt x="1560861" y="2121507"/>
                  <a:pt x="1559576" y="2069452"/>
                  <a:pt x="1528762" y="2043592"/>
                </a:cubicBezTo>
                <a:cubicBezTo>
                  <a:pt x="1518523" y="2035020"/>
                  <a:pt x="1510141" y="2033877"/>
                  <a:pt x="1499711" y="2043211"/>
                </a:cubicBezTo>
                <a:cubicBezTo>
                  <a:pt x="1479280" y="2061499"/>
                  <a:pt x="1464373" y="2083788"/>
                  <a:pt x="1451943" y="2107791"/>
                </a:cubicBezTo>
                <a:cubicBezTo>
                  <a:pt x="1437656" y="2135413"/>
                  <a:pt x="1438037" y="2135461"/>
                  <a:pt x="1465564" y="2147558"/>
                </a:cubicBezTo>
                <a:cubicBezTo>
                  <a:pt x="1473136" y="2150891"/>
                  <a:pt x="1484709" y="2151510"/>
                  <a:pt x="1484281" y="2162702"/>
                </a:cubicBezTo>
                <a:cubicBezTo>
                  <a:pt x="1483899" y="2172942"/>
                  <a:pt x="1474994" y="2178895"/>
                  <a:pt x="1466564" y="2183562"/>
                </a:cubicBezTo>
                <a:cubicBezTo>
                  <a:pt x="1454134" y="2190420"/>
                  <a:pt x="1440894" y="2191039"/>
                  <a:pt x="1427369" y="2186943"/>
                </a:cubicBezTo>
                <a:cubicBezTo>
                  <a:pt x="1414510" y="2183038"/>
                  <a:pt x="1401889" y="2177371"/>
                  <a:pt x="1388745" y="2175561"/>
                </a:cubicBezTo>
                <a:cubicBezTo>
                  <a:pt x="1362599" y="2172037"/>
                  <a:pt x="1342120" y="2157797"/>
                  <a:pt x="1333500" y="2135508"/>
                </a:cubicBezTo>
                <a:cubicBezTo>
                  <a:pt x="1322736" y="2107695"/>
                  <a:pt x="1305973" y="2092455"/>
                  <a:pt x="1280112" y="2077835"/>
                </a:cubicBezTo>
                <a:cubicBezTo>
                  <a:pt x="1256014" y="2064214"/>
                  <a:pt x="1237440" y="2038211"/>
                  <a:pt x="1220867" y="2014589"/>
                </a:cubicBezTo>
                <a:cubicBezTo>
                  <a:pt x="1198150" y="1982203"/>
                  <a:pt x="1204627" y="1943484"/>
                  <a:pt x="1232201" y="1915290"/>
                </a:cubicBezTo>
                <a:cubicBezTo>
                  <a:pt x="1248823" y="1898288"/>
                  <a:pt x="1266253" y="1881858"/>
                  <a:pt x="1280874" y="1863236"/>
                </a:cubicBezTo>
                <a:cubicBezTo>
                  <a:pt x="1300734" y="1837900"/>
                  <a:pt x="1326118" y="1822660"/>
                  <a:pt x="1355407" y="1810515"/>
                </a:cubicBezTo>
                <a:cubicBezTo>
                  <a:pt x="1428321" y="1780321"/>
                  <a:pt x="1486233" y="1731553"/>
                  <a:pt x="1529143" y="1664878"/>
                </a:cubicBezTo>
                <a:cubicBezTo>
                  <a:pt x="1538144" y="1650924"/>
                  <a:pt x="1536335" y="1640304"/>
                  <a:pt x="1526572" y="1628540"/>
                </a:cubicBezTo>
                <a:cubicBezTo>
                  <a:pt x="1514141" y="1613538"/>
                  <a:pt x="1498473" y="1606061"/>
                  <a:pt x="1479137" y="1605156"/>
                </a:cubicBezTo>
                <a:cubicBezTo>
                  <a:pt x="1458563" y="1604204"/>
                  <a:pt x="1439846" y="1610824"/>
                  <a:pt x="1422130" y="1619777"/>
                </a:cubicBezTo>
                <a:cubicBezTo>
                  <a:pt x="1355312" y="1653401"/>
                  <a:pt x="1291161" y="1690786"/>
                  <a:pt x="1242584" y="1749841"/>
                </a:cubicBezTo>
                <a:cubicBezTo>
                  <a:pt x="1221962" y="1774940"/>
                  <a:pt x="1199293" y="1798323"/>
                  <a:pt x="1178004" y="1822850"/>
                </a:cubicBezTo>
                <a:cubicBezTo>
                  <a:pt x="1167003" y="1835519"/>
                  <a:pt x="1157716" y="1835519"/>
                  <a:pt x="1147286" y="1822183"/>
                </a:cubicBezTo>
                <a:cubicBezTo>
                  <a:pt x="1130141" y="1800228"/>
                  <a:pt x="1115234" y="1776845"/>
                  <a:pt x="1102709" y="1752032"/>
                </a:cubicBezTo>
                <a:cubicBezTo>
                  <a:pt x="1069133" y="1685547"/>
                  <a:pt x="1037272" y="1618206"/>
                  <a:pt x="1002411" y="1552388"/>
                </a:cubicBezTo>
                <a:cubicBezTo>
                  <a:pt x="976503" y="1503477"/>
                  <a:pt x="951738" y="1453757"/>
                  <a:pt x="916352" y="1410275"/>
                </a:cubicBezTo>
                <a:cubicBezTo>
                  <a:pt x="882824" y="1369079"/>
                  <a:pt x="841200" y="1354363"/>
                  <a:pt x="789813" y="1365269"/>
                </a:cubicBezTo>
                <a:cubicBezTo>
                  <a:pt x="774335" y="1368555"/>
                  <a:pt x="758666" y="1371270"/>
                  <a:pt x="743426" y="1375509"/>
                </a:cubicBezTo>
                <a:cubicBezTo>
                  <a:pt x="614029" y="1411275"/>
                  <a:pt x="496348" y="1473473"/>
                  <a:pt x="378571" y="1535862"/>
                </a:cubicBezTo>
                <a:cubicBezTo>
                  <a:pt x="301085" y="1576915"/>
                  <a:pt x="242506" y="1635303"/>
                  <a:pt x="200215" y="1711741"/>
                </a:cubicBezTo>
                <a:cubicBezTo>
                  <a:pt x="154114" y="1795085"/>
                  <a:pt x="118396" y="1883334"/>
                  <a:pt x="76629" y="1968726"/>
                </a:cubicBezTo>
                <a:cubicBezTo>
                  <a:pt x="72676" y="1976869"/>
                  <a:pt x="73057" y="1985585"/>
                  <a:pt x="72009" y="1994205"/>
                </a:cubicBezTo>
                <a:cubicBezTo>
                  <a:pt x="70771" y="2004397"/>
                  <a:pt x="77057" y="2019351"/>
                  <a:pt x="62627" y="2022875"/>
                </a:cubicBezTo>
                <a:cubicBezTo>
                  <a:pt x="49292" y="2026114"/>
                  <a:pt x="41958" y="2013112"/>
                  <a:pt x="35195" y="2003682"/>
                </a:cubicBezTo>
                <a:cubicBezTo>
                  <a:pt x="24051" y="1988157"/>
                  <a:pt x="15240" y="1971488"/>
                  <a:pt x="11716" y="1952247"/>
                </a:cubicBezTo>
                <a:cubicBezTo>
                  <a:pt x="8430" y="1934198"/>
                  <a:pt x="3953" y="1916576"/>
                  <a:pt x="0" y="189881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267187FC-4347-F3B1-1E11-54B2769D3CFC}"/>
              </a:ext>
            </a:extLst>
          </p:cNvPr>
          <p:cNvSpPr/>
          <p:nvPr/>
        </p:nvSpPr>
        <p:spPr>
          <a:xfrm>
            <a:off x="7885379" y="1544675"/>
            <a:ext cx="1341332" cy="1644656"/>
          </a:xfrm>
          <a:custGeom>
            <a:avLst/>
            <a:gdLst>
              <a:gd name="connsiteX0" fmla="*/ 5588826 w 5590802"/>
              <a:gd name="connsiteY0" fmla="*/ 4028512 h 6855087"/>
              <a:gd name="connsiteX1" fmla="*/ 5572316 w 5590802"/>
              <a:gd name="connsiteY1" fmla="*/ 3915641 h 6855087"/>
              <a:gd name="connsiteX2" fmla="*/ 5519134 w 5590802"/>
              <a:gd name="connsiteY2" fmla="*/ 3805548 h 6855087"/>
              <a:gd name="connsiteX3" fmla="*/ 5423805 w 5590802"/>
              <a:gd name="connsiteY3" fmla="*/ 3694978 h 6855087"/>
              <a:gd name="connsiteX4" fmla="*/ 5333794 w 5590802"/>
              <a:gd name="connsiteY4" fmla="*/ 3590838 h 6855087"/>
              <a:gd name="connsiteX5" fmla="*/ 5056696 w 5590802"/>
              <a:gd name="connsiteY5" fmla="*/ 3274767 h 6855087"/>
              <a:gd name="connsiteX6" fmla="*/ 4992164 w 5590802"/>
              <a:gd name="connsiteY6" fmla="*/ 3183327 h 6855087"/>
              <a:gd name="connsiteX7" fmla="*/ 4670298 w 5590802"/>
              <a:gd name="connsiteY7" fmla="*/ 2767719 h 6855087"/>
              <a:gd name="connsiteX8" fmla="*/ 4567587 w 5590802"/>
              <a:gd name="connsiteY8" fmla="*/ 2697949 h 6855087"/>
              <a:gd name="connsiteX9" fmla="*/ 4411536 w 5590802"/>
              <a:gd name="connsiteY9" fmla="*/ 2625321 h 6855087"/>
              <a:gd name="connsiteX10" fmla="*/ 4090225 w 5590802"/>
              <a:gd name="connsiteY10" fmla="*/ 2369574 h 6855087"/>
              <a:gd name="connsiteX11" fmla="*/ 3974894 w 5590802"/>
              <a:gd name="connsiteY11" fmla="*/ 2202331 h 6855087"/>
              <a:gd name="connsiteX12" fmla="*/ 3917903 w 5590802"/>
              <a:gd name="connsiteY12" fmla="*/ 2073426 h 6855087"/>
              <a:gd name="connsiteX13" fmla="*/ 3799634 w 5590802"/>
              <a:gd name="connsiteY13" fmla="*/ 1922376 h 6855087"/>
              <a:gd name="connsiteX14" fmla="*/ 3540712 w 5590802"/>
              <a:gd name="connsiteY14" fmla="*/ 1832206 h 6855087"/>
              <a:gd name="connsiteX15" fmla="*/ 3493008 w 5590802"/>
              <a:gd name="connsiteY15" fmla="*/ 1838873 h 6855087"/>
              <a:gd name="connsiteX16" fmla="*/ 3456813 w 5590802"/>
              <a:gd name="connsiteY16" fmla="*/ 1816172 h 6855087"/>
              <a:gd name="connsiteX17" fmla="*/ 3440145 w 5590802"/>
              <a:gd name="connsiteY17" fmla="*/ 1735209 h 6855087"/>
              <a:gd name="connsiteX18" fmla="*/ 3444748 w 5590802"/>
              <a:gd name="connsiteY18" fmla="*/ 1693617 h 6855087"/>
              <a:gd name="connsiteX19" fmla="*/ 3483959 w 5590802"/>
              <a:gd name="connsiteY19" fmla="*/ 1711238 h 6855087"/>
              <a:gd name="connsiteX20" fmla="*/ 3594846 w 5590802"/>
              <a:gd name="connsiteY20" fmla="*/ 1759577 h 6855087"/>
              <a:gd name="connsiteX21" fmla="*/ 3661283 w 5590802"/>
              <a:gd name="connsiteY21" fmla="*/ 1775691 h 6855087"/>
              <a:gd name="connsiteX22" fmla="*/ 3796538 w 5590802"/>
              <a:gd name="connsiteY22" fmla="*/ 1799900 h 6855087"/>
              <a:gd name="connsiteX23" fmla="*/ 3985768 w 5590802"/>
              <a:gd name="connsiteY23" fmla="*/ 1708381 h 6855087"/>
              <a:gd name="connsiteX24" fmla="*/ 4000373 w 5590802"/>
              <a:gd name="connsiteY24" fmla="*/ 1657104 h 6855087"/>
              <a:gd name="connsiteX25" fmla="*/ 3988943 w 5590802"/>
              <a:gd name="connsiteY25" fmla="*/ 1569792 h 6855087"/>
              <a:gd name="connsiteX26" fmla="*/ 4033473 w 5590802"/>
              <a:gd name="connsiteY26" fmla="*/ 1428425 h 6855087"/>
              <a:gd name="connsiteX27" fmla="*/ 4109831 w 5590802"/>
              <a:gd name="connsiteY27" fmla="*/ 1328809 h 6855087"/>
              <a:gd name="connsiteX28" fmla="*/ 4179205 w 5590802"/>
              <a:gd name="connsiteY28" fmla="*/ 1097669 h 6855087"/>
              <a:gd name="connsiteX29" fmla="*/ 4140787 w 5590802"/>
              <a:gd name="connsiteY29" fmla="*/ 928521 h 6855087"/>
              <a:gd name="connsiteX30" fmla="*/ 4088797 w 5590802"/>
              <a:gd name="connsiteY30" fmla="*/ 645787 h 6855087"/>
              <a:gd name="connsiteX31" fmla="*/ 4126659 w 5590802"/>
              <a:gd name="connsiteY31" fmla="*/ 307253 h 6855087"/>
              <a:gd name="connsiteX32" fmla="*/ 4079589 w 5590802"/>
              <a:gd name="connsiteY32" fmla="*/ 166997 h 6855087"/>
              <a:gd name="connsiteX33" fmla="*/ 3945763 w 5590802"/>
              <a:gd name="connsiteY33" fmla="*/ 101037 h 6855087"/>
              <a:gd name="connsiteX34" fmla="*/ 3883930 w 5590802"/>
              <a:gd name="connsiteY34" fmla="*/ 129771 h 6855087"/>
              <a:gd name="connsiteX35" fmla="*/ 3715655 w 5590802"/>
              <a:gd name="connsiteY35" fmla="*/ 353132 h 6855087"/>
              <a:gd name="connsiteX36" fmla="*/ 3663029 w 5590802"/>
              <a:gd name="connsiteY36" fmla="*/ 363292 h 6855087"/>
              <a:gd name="connsiteX37" fmla="*/ 3594926 w 5590802"/>
              <a:gd name="connsiteY37" fmla="*/ 340273 h 6855087"/>
              <a:gd name="connsiteX38" fmla="*/ 3410458 w 5590802"/>
              <a:gd name="connsiteY38" fmla="*/ 297966 h 6855087"/>
              <a:gd name="connsiteX39" fmla="*/ 3365611 w 5590802"/>
              <a:gd name="connsiteY39" fmla="*/ 291616 h 6855087"/>
              <a:gd name="connsiteX40" fmla="*/ 3327273 w 5590802"/>
              <a:gd name="connsiteY40" fmla="*/ 262247 h 6855087"/>
              <a:gd name="connsiteX41" fmla="*/ 3313462 w 5590802"/>
              <a:gd name="connsiteY41" fmla="*/ 127389 h 6855087"/>
              <a:gd name="connsiteX42" fmla="*/ 3243374 w 5590802"/>
              <a:gd name="connsiteY42" fmla="*/ 26742 h 6855087"/>
              <a:gd name="connsiteX43" fmla="*/ 3044936 w 5590802"/>
              <a:gd name="connsiteY43" fmla="*/ 1024 h 6855087"/>
              <a:gd name="connsiteX44" fmla="*/ 2962307 w 5590802"/>
              <a:gd name="connsiteY44" fmla="*/ 5152 h 6855087"/>
              <a:gd name="connsiteX45" fmla="*/ 2918016 w 5590802"/>
              <a:gd name="connsiteY45" fmla="*/ 77542 h 6855087"/>
              <a:gd name="connsiteX46" fmla="*/ 2957544 w 5590802"/>
              <a:gd name="connsiteY46" fmla="*/ 230101 h 6855087"/>
              <a:gd name="connsiteX47" fmla="*/ 2964847 w 5590802"/>
              <a:gd name="connsiteY47" fmla="*/ 384802 h 6855087"/>
              <a:gd name="connsiteX48" fmla="*/ 2894044 w 5590802"/>
              <a:gd name="connsiteY48" fmla="*/ 544981 h 6855087"/>
              <a:gd name="connsiteX49" fmla="*/ 2798398 w 5590802"/>
              <a:gd name="connsiteY49" fmla="*/ 692857 h 6855087"/>
              <a:gd name="connsiteX50" fmla="*/ 2695686 w 5590802"/>
              <a:gd name="connsiteY50" fmla="*/ 943999 h 6855087"/>
              <a:gd name="connsiteX51" fmla="*/ 2703862 w 5590802"/>
              <a:gd name="connsiteY51" fmla="*/ 1090843 h 6855087"/>
              <a:gd name="connsiteX52" fmla="*/ 2874439 w 5590802"/>
              <a:gd name="connsiteY52" fmla="*/ 1336509 h 6855087"/>
              <a:gd name="connsiteX53" fmla="*/ 2874915 w 5590802"/>
              <a:gd name="connsiteY53" fmla="*/ 1373101 h 6855087"/>
              <a:gd name="connsiteX54" fmla="*/ 2765933 w 5590802"/>
              <a:gd name="connsiteY54" fmla="*/ 1524231 h 6855087"/>
              <a:gd name="connsiteX55" fmla="*/ 2719499 w 5590802"/>
              <a:gd name="connsiteY55" fmla="*/ 1795296 h 6855087"/>
              <a:gd name="connsiteX56" fmla="*/ 2722832 w 5590802"/>
              <a:gd name="connsiteY56" fmla="*/ 1863003 h 6855087"/>
              <a:gd name="connsiteX57" fmla="*/ 2643457 w 5590802"/>
              <a:gd name="connsiteY57" fmla="*/ 1808314 h 6855087"/>
              <a:gd name="connsiteX58" fmla="*/ 2251980 w 5590802"/>
              <a:gd name="connsiteY58" fmla="*/ 1672265 h 6855087"/>
              <a:gd name="connsiteX59" fmla="*/ 2177685 w 5590802"/>
              <a:gd name="connsiteY59" fmla="*/ 1625196 h 6855087"/>
              <a:gd name="connsiteX60" fmla="*/ 2151888 w 5590802"/>
              <a:gd name="connsiteY60" fmla="*/ 1587889 h 6855087"/>
              <a:gd name="connsiteX61" fmla="*/ 2074577 w 5590802"/>
              <a:gd name="connsiteY61" fmla="*/ 1450809 h 6855087"/>
              <a:gd name="connsiteX62" fmla="*/ 1878362 w 5590802"/>
              <a:gd name="connsiteY62" fmla="*/ 1245069 h 6855087"/>
              <a:gd name="connsiteX63" fmla="*/ 1788192 w 5590802"/>
              <a:gd name="connsiteY63" fmla="*/ 1240624 h 6855087"/>
              <a:gd name="connsiteX64" fmla="*/ 1630156 w 5590802"/>
              <a:gd name="connsiteY64" fmla="*/ 1336826 h 6855087"/>
              <a:gd name="connsiteX65" fmla="*/ 1575467 w 5590802"/>
              <a:gd name="connsiteY65" fmla="*/ 1495576 h 6855087"/>
              <a:gd name="connsiteX66" fmla="*/ 1714214 w 5590802"/>
              <a:gd name="connsiteY66" fmla="*/ 1701872 h 6855087"/>
              <a:gd name="connsiteX67" fmla="*/ 1828435 w 5590802"/>
              <a:gd name="connsiteY67" fmla="*/ 1804504 h 6855087"/>
              <a:gd name="connsiteX68" fmla="*/ 1822879 w 5590802"/>
              <a:gd name="connsiteY68" fmla="*/ 1854589 h 6855087"/>
              <a:gd name="connsiteX69" fmla="*/ 1742392 w 5590802"/>
              <a:gd name="connsiteY69" fmla="*/ 1943807 h 6855087"/>
              <a:gd name="connsiteX70" fmla="*/ 1721517 w 5590802"/>
              <a:gd name="connsiteY70" fmla="*/ 1959761 h 6855087"/>
              <a:gd name="connsiteX71" fmla="*/ 1635633 w 5590802"/>
              <a:gd name="connsiteY71" fmla="*/ 1989527 h 6855087"/>
              <a:gd name="connsiteX72" fmla="*/ 1522524 w 5590802"/>
              <a:gd name="connsiteY72" fmla="*/ 2028421 h 6855087"/>
              <a:gd name="connsiteX73" fmla="*/ 1503553 w 5590802"/>
              <a:gd name="connsiteY73" fmla="*/ 2027468 h 6855087"/>
              <a:gd name="connsiteX74" fmla="*/ 1388380 w 5590802"/>
              <a:gd name="connsiteY74" fmla="*/ 1982224 h 6855087"/>
              <a:gd name="connsiteX75" fmla="*/ 1244949 w 5590802"/>
              <a:gd name="connsiteY75" fmla="*/ 1999211 h 6855087"/>
              <a:gd name="connsiteX76" fmla="*/ 1174068 w 5590802"/>
              <a:gd name="connsiteY76" fmla="*/ 2080252 h 6855087"/>
              <a:gd name="connsiteX77" fmla="*/ 1143349 w 5590802"/>
              <a:gd name="connsiteY77" fmla="*/ 2231065 h 6855087"/>
              <a:gd name="connsiteX78" fmla="*/ 1252728 w 5590802"/>
              <a:gd name="connsiteY78" fmla="*/ 2388545 h 6855087"/>
              <a:gd name="connsiteX79" fmla="*/ 1317498 w 5590802"/>
              <a:gd name="connsiteY79" fmla="*/ 2419025 h 6855087"/>
              <a:gd name="connsiteX80" fmla="*/ 1492282 w 5590802"/>
              <a:gd name="connsiteY80" fmla="*/ 2369892 h 6855087"/>
              <a:gd name="connsiteX81" fmla="*/ 1617297 w 5590802"/>
              <a:gd name="connsiteY81" fmla="*/ 2318933 h 6855087"/>
              <a:gd name="connsiteX82" fmla="*/ 1726676 w 5590802"/>
              <a:gd name="connsiteY82" fmla="*/ 2334967 h 6855087"/>
              <a:gd name="connsiteX83" fmla="*/ 1795256 w 5590802"/>
              <a:gd name="connsiteY83" fmla="*/ 2376559 h 6855087"/>
              <a:gd name="connsiteX84" fmla="*/ 1903921 w 5590802"/>
              <a:gd name="connsiteY84" fmla="*/ 2418946 h 6855087"/>
              <a:gd name="connsiteX85" fmla="*/ 1993694 w 5590802"/>
              <a:gd name="connsiteY85" fmla="*/ 2432757 h 6855087"/>
              <a:gd name="connsiteX86" fmla="*/ 2158238 w 5590802"/>
              <a:gd name="connsiteY86" fmla="*/ 2392434 h 6855087"/>
              <a:gd name="connsiteX87" fmla="*/ 2285794 w 5590802"/>
              <a:gd name="connsiteY87" fmla="*/ 2310281 h 6855087"/>
              <a:gd name="connsiteX88" fmla="*/ 2398983 w 5590802"/>
              <a:gd name="connsiteY88" fmla="*/ 2323140 h 6855087"/>
              <a:gd name="connsiteX89" fmla="*/ 2547890 w 5590802"/>
              <a:gd name="connsiteY89" fmla="*/ 2381243 h 6855087"/>
              <a:gd name="connsiteX90" fmla="*/ 2743629 w 5590802"/>
              <a:gd name="connsiteY90" fmla="*/ 2283373 h 6855087"/>
              <a:gd name="connsiteX91" fmla="*/ 2766727 w 5590802"/>
              <a:gd name="connsiteY91" fmla="*/ 2263450 h 6855087"/>
              <a:gd name="connsiteX92" fmla="*/ 2781332 w 5590802"/>
              <a:gd name="connsiteY92" fmla="*/ 2289247 h 6855087"/>
              <a:gd name="connsiteX93" fmla="*/ 2928811 w 5590802"/>
              <a:gd name="connsiteY93" fmla="*/ 2548010 h 6855087"/>
              <a:gd name="connsiteX94" fmla="*/ 3053429 w 5590802"/>
              <a:gd name="connsiteY94" fmla="*/ 2698266 h 6855087"/>
              <a:gd name="connsiteX95" fmla="*/ 3113516 w 5590802"/>
              <a:gd name="connsiteY95" fmla="*/ 2782721 h 6855087"/>
              <a:gd name="connsiteX96" fmla="*/ 3221149 w 5590802"/>
              <a:gd name="connsiteY96" fmla="*/ 2949885 h 6855087"/>
              <a:gd name="connsiteX97" fmla="*/ 3059145 w 5590802"/>
              <a:gd name="connsiteY97" fmla="*/ 3331520 h 6855087"/>
              <a:gd name="connsiteX98" fmla="*/ 2987389 w 5590802"/>
              <a:gd name="connsiteY98" fmla="*/ 3376923 h 6855087"/>
              <a:gd name="connsiteX99" fmla="*/ 2806414 w 5590802"/>
              <a:gd name="connsiteY99" fmla="*/ 3551151 h 6855087"/>
              <a:gd name="connsiteX100" fmla="*/ 2645997 w 5590802"/>
              <a:gd name="connsiteY100" fmla="*/ 3761495 h 6855087"/>
              <a:gd name="connsiteX101" fmla="*/ 2567416 w 5590802"/>
              <a:gd name="connsiteY101" fmla="*/ 3898258 h 6855087"/>
              <a:gd name="connsiteX102" fmla="*/ 2526697 w 5590802"/>
              <a:gd name="connsiteY102" fmla="*/ 3924213 h 6855087"/>
              <a:gd name="connsiteX103" fmla="*/ 2288969 w 5590802"/>
              <a:gd name="connsiteY103" fmla="*/ 3887542 h 6855087"/>
              <a:gd name="connsiteX104" fmla="*/ 1998218 w 5590802"/>
              <a:gd name="connsiteY104" fmla="*/ 3709980 h 6855087"/>
              <a:gd name="connsiteX105" fmla="*/ 1731994 w 5590802"/>
              <a:gd name="connsiteY105" fmla="*/ 3436771 h 6855087"/>
              <a:gd name="connsiteX106" fmla="*/ 1595549 w 5590802"/>
              <a:gd name="connsiteY106" fmla="*/ 3232143 h 6855087"/>
              <a:gd name="connsiteX107" fmla="*/ 1347026 w 5590802"/>
              <a:gd name="connsiteY107" fmla="*/ 2867176 h 6855087"/>
              <a:gd name="connsiteX108" fmla="*/ 1100328 w 5590802"/>
              <a:gd name="connsiteY108" fmla="*/ 2565710 h 6855087"/>
              <a:gd name="connsiteX109" fmla="*/ 756158 w 5590802"/>
              <a:gd name="connsiteY109" fmla="*/ 2335126 h 6855087"/>
              <a:gd name="connsiteX110" fmla="*/ 415004 w 5590802"/>
              <a:gd name="connsiteY110" fmla="*/ 2305598 h 6855087"/>
              <a:gd name="connsiteX111" fmla="*/ 307134 w 5590802"/>
              <a:gd name="connsiteY111" fmla="*/ 2350207 h 6855087"/>
              <a:gd name="connsiteX112" fmla="*/ 125682 w 5590802"/>
              <a:gd name="connsiteY112" fmla="*/ 2545787 h 6855087"/>
              <a:gd name="connsiteX113" fmla="*/ 33528 w 5590802"/>
              <a:gd name="connsiteY113" fmla="*/ 2781690 h 6855087"/>
              <a:gd name="connsiteX114" fmla="*/ 2096 w 5590802"/>
              <a:gd name="connsiteY114" fmla="*/ 3055771 h 6855087"/>
              <a:gd name="connsiteX115" fmla="*/ 905 w 5590802"/>
              <a:gd name="connsiteY115" fmla="*/ 3151815 h 6855087"/>
              <a:gd name="connsiteX116" fmla="*/ 38926 w 5590802"/>
              <a:gd name="connsiteY116" fmla="*/ 3402799 h 6855087"/>
              <a:gd name="connsiteX117" fmla="*/ 135684 w 5590802"/>
              <a:gd name="connsiteY117" fmla="*/ 3741651 h 6855087"/>
              <a:gd name="connsiteX118" fmla="*/ 224742 w 5590802"/>
              <a:gd name="connsiteY118" fmla="*/ 3950327 h 6855087"/>
              <a:gd name="connsiteX119" fmla="*/ 262525 w 5590802"/>
              <a:gd name="connsiteY119" fmla="*/ 4044546 h 6855087"/>
              <a:gd name="connsiteX120" fmla="*/ 366744 w 5590802"/>
              <a:gd name="connsiteY120" fmla="*/ 4252667 h 6855087"/>
              <a:gd name="connsiteX121" fmla="*/ 578993 w 5590802"/>
              <a:gd name="connsiteY121" fmla="*/ 4626603 h 6855087"/>
              <a:gd name="connsiteX122" fmla="*/ 732822 w 5590802"/>
              <a:gd name="connsiteY122" fmla="*/ 4835438 h 6855087"/>
              <a:gd name="connsiteX123" fmla="*/ 962136 w 5590802"/>
              <a:gd name="connsiteY123" fmla="*/ 5089200 h 6855087"/>
              <a:gd name="connsiteX124" fmla="*/ 1094534 w 5590802"/>
              <a:gd name="connsiteY124" fmla="*/ 5217629 h 6855087"/>
              <a:gd name="connsiteX125" fmla="*/ 1423861 w 5590802"/>
              <a:gd name="connsiteY125" fmla="*/ 5347645 h 6855087"/>
              <a:gd name="connsiteX126" fmla="*/ 1575388 w 5590802"/>
              <a:gd name="connsiteY126" fmla="*/ 5290813 h 6855087"/>
              <a:gd name="connsiteX127" fmla="*/ 1640713 w 5590802"/>
              <a:gd name="connsiteY127" fmla="*/ 5094360 h 6855087"/>
              <a:gd name="connsiteX128" fmla="*/ 1517603 w 5590802"/>
              <a:gd name="connsiteY128" fmla="*/ 4780352 h 6855087"/>
              <a:gd name="connsiteX129" fmla="*/ 1242409 w 5590802"/>
              <a:gd name="connsiteY129" fmla="*/ 4497856 h 6855087"/>
              <a:gd name="connsiteX130" fmla="*/ 968486 w 5590802"/>
              <a:gd name="connsiteY130" fmla="*/ 4297514 h 6855087"/>
              <a:gd name="connsiteX131" fmla="*/ 619633 w 5590802"/>
              <a:gd name="connsiteY131" fmla="*/ 4004779 h 6855087"/>
              <a:gd name="connsiteX132" fmla="*/ 406511 w 5590802"/>
              <a:gd name="connsiteY132" fmla="*/ 3663307 h 6855087"/>
              <a:gd name="connsiteX133" fmla="*/ 344916 w 5590802"/>
              <a:gd name="connsiteY133" fmla="*/ 3481301 h 6855087"/>
              <a:gd name="connsiteX134" fmla="*/ 287687 w 5590802"/>
              <a:gd name="connsiteY134" fmla="*/ 3171500 h 6855087"/>
              <a:gd name="connsiteX135" fmla="*/ 331184 w 5590802"/>
              <a:gd name="connsiteY135" fmla="*/ 2744066 h 6855087"/>
              <a:gd name="connsiteX136" fmla="*/ 453739 w 5590802"/>
              <a:gd name="connsiteY136" fmla="*/ 2591983 h 6855087"/>
              <a:gd name="connsiteX137" fmla="*/ 589153 w 5590802"/>
              <a:gd name="connsiteY137" fmla="*/ 2591269 h 6855087"/>
              <a:gd name="connsiteX138" fmla="*/ 639715 w 5590802"/>
              <a:gd name="connsiteY138" fmla="*/ 2615875 h 6855087"/>
              <a:gd name="connsiteX139" fmla="*/ 812276 w 5590802"/>
              <a:gd name="connsiteY139" fmla="*/ 2745177 h 6855087"/>
              <a:gd name="connsiteX140" fmla="*/ 1027541 w 5590802"/>
              <a:gd name="connsiteY140" fmla="*/ 3072837 h 6855087"/>
              <a:gd name="connsiteX141" fmla="*/ 1064451 w 5590802"/>
              <a:gd name="connsiteY141" fmla="*/ 3152926 h 6855087"/>
              <a:gd name="connsiteX142" fmla="*/ 1111044 w 5590802"/>
              <a:gd name="connsiteY142" fmla="*/ 3278101 h 6855087"/>
              <a:gd name="connsiteX143" fmla="*/ 1245426 w 5590802"/>
              <a:gd name="connsiteY143" fmla="*/ 3607269 h 6855087"/>
              <a:gd name="connsiteX144" fmla="*/ 1356074 w 5590802"/>
              <a:gd name="connsiteY144" fmla="*/ 3870000 h 6855087"/>
              <a:gd name="connsiteX145" fmla="*/ 1453150 w 5590802"/>
              <a:gd name="connsiteY145" fmla="*/ 4093123 h 6855087"/>
              <a:gd name="connsiteX146" fmla="*/ 1520857 w 5590802"/>
              <a:gd name="connsiteY146" fmla="*/ 4211313 h 6855087"/>
              <a:gd name="connsiteX147" fmla="*/ 1669685 w 5590802"/>
              <a:gd name="connsiteY147" fmla="*/ 4467138 h 6855087"/>
              <a:gd name="connsiteX148" fmla="*/ 1847802 w 5590802"/>
              <a:gd name="connsiteY148" fmla="*/ 4683991 h 6855087"/>
              <a:gd name="connsiteX149" fmla="*/ 1982422 w 5590802"/>
              <a:gd name="connsiteY149" fmla="*/ 4809800 h 6855087"/>
              <a:gd name="connsiteX150" fmla="*/ 2229517 w 5590802"/>
              <a:gd name="connsiteY150" fmla="*/ 4972519 h 6855087"/>
              <a:gd name="connsiteX151" fmla="*/ 2378663 w 5590802"/>
              <a:gd name="connsiteY151" fmla="*/ 5037606 h 6855087"/>
              <a:gd name="connsiteX152" fmla="*/ 2393268 w 5590802"/>
              <a:gd name="connsiteY152" fmla="*/ 5077612 h 6855087"/>
              <a:gd name="connsiteX153" fmla="*/ 2372789 w 5590802"/>
              <a:gd name="connsiteY153" fmla="*/ 5115156 h 6855087"/>
              <a:gd name="connsiteX154" fmla="*/ 2223643 w 5590802"/>
              <a:gd name="connsiteY154" fmla="*/ 5372013 h 6855087"/>
              <a:gd name="connsiteX155" fmla="*/ 2109661 w 5590802"/>
              <a:gd name="connsiteY155" fmla="*/ 5571800 h 6855087"/>
              <a:gd name="connsiteX156" fmla="*/ 1952101 w 5590802"/>
              <a:gd name="connsiteY156" fmla="*/ 5863265 h 6855087"/>
              <a:gd name="connsiteX157" fmla="*/ 1867488 w 5590802"/>
              <a:gd name="connsiteY157" fmla="*/ 6094405 h 6855087"/>
              <a:gd name="connsiteX158" fmla="*/ 1744536 w 5590802"/>
              <a:gd name="connsiteY158" fmla="*/ 6257600 h 6855087"/>
              <a:gd name="connsiteX159" fmla="*/ 1696276 w 5590802"/>
              <a:gd name="connsiteY159" fmla="*/ 6316814 h 6855087"/>
              <a:gd name="connsiteX160" fmla="*/ 1553639 w 5590802"/>
              <a:gd name="connsiteY160" fmla="*/ 6528428 h 6855087"/>
              <a:gd name="connsiteX161" fmla="*/ 1464977 w 5590802"/>
              <a:gd name="connsiteY161" fmla="*/ 6671541 h 6855087"/>
              <a:gd name="connsiteX162" fmla="*/ 1612456 w 5590802"/>
              <a:gd name="connsiteY162" fmla="*/ 6855056 h 6855087"/>
              <a:gd name="connsiteX163" fmla="*/ 1844389 w 5590802"/>
              <a:gd name="connsiteY163" fmla="*/ 6792191 h 6855087"/>
              <a:gd name="connsiteX164" fmla="*/ 2189115 w 5590802"/>
              <a:gd name="connsiteY164" fmla="*/ 6704084 h 6855087"/>
              <a:gd name="connsiteX165" fmla="*/ 2252218 w 5590802"/>
              <a:gd name="connsiteY165" fmla="*/ 6721785 h 6855087"/>
              <a:gd name="connsiteX166" fmla="*/ 2420573 w 5590802"/>
              <a:gd name="connsiteY166" fmla="*/ 6775522 h 6855087"/>
              <a:gd name="connsiteX167" fmla="*/ 2635758 w 5590802"/>
              <a:gd name="connsiteY167" fmla="*/ 6550573 h 6855087"/>
              <a:gd name="connsiteX168" fmla="*/ 2513203 w 5590802"/>
              <a:gd name="connsiteY168" fmla="*/ 6380790 h 6855087"/>
              <a:gd name="connsiteX169" fmla="*/ 2505186 w 5590802"/>
              <a:gd name="connsiteY169" fmla="*/ 6356739 h 6855087"/>
              <a:gd name="connsiteX170" fmla="*/ 2506218 w 5590802"/>
              <a:gd name="connsiteY170" fmla="*/ 6202434 h 6855087"/>
              <a:gd name="connsiteX171" fmla="*/ 2399856 w 5590802"/>
              <a:gd name="connsiteY171" fmla="*/ 6079403 h 6855087"/>
              <a:gd name="connsiteX172" fmla="*/ 2364692 w 5590802"/>
              <a:gd name="connsiteY172" fmla="*/ 6005902 h 6855087"/>
              <a:gd name="connsiteX173" fmla="*/ 2378107 w 5590802"/>
              <a:gd name="connsiteY173" fmla="*/ 5924146 h 6855087"/>
              <a:gd name="connsiteX174" fmla="*/ 2447481 w 5590802"/>
              <a:gd name="connsiteY174" fmla="*/ 5729995 h 6855087"/>
              <a:gd name="connsiteX175" fmla="*/ 2622503 w 5590802"/>
              <a:gd name="connsiteY175" fmla="*/ 5429481 h 6855087"/>
              <a:gd name="connsiteX176" fmla="*/ 2784825 w 5590802"/>
              <a:gd name="connsiteY176" fmla="*/ 5149605 h 6855087"/>
              <a:gd name="connsiteX177" fmla="*/ 2835386 w 5590802"/>
              <a:gd name="connsiteY177" fmla="*/ 5126506 h 6855087"/>
              <a:gd name="connsiteX178" fmla="*/ 3038428 w 5590802"/>
              <a:gd name="connsiteY178" fmla="*/ 5134523 h 6855087"/>
              <a:gd name="connsiteX179" fmla="*/ 3376406 w 5590802"/>
              <a:gd name="connsiteY179" fmla="*/ 5084834 h 6855087"/>
              <a:gd name="connsiteX180" fmla="*/ 3689064 w 5590802"/>
              <a:gd name="connsiteY180" fmla="*/ 4984902 h 6855087"/>
              <a:gd name="connsiteX181" fmla="*/ 3732244 w 5590802"/>
              <a:gd name="connsiteY181" fmla="*/ 5006174 h 6855087"/>
              <a:gd name="connsiteX182" fmla="*/ 3745897 w 5590802"/>
              <a:gd name="connsiteY182" fmla="*/ 5366378 h 6855087"/>
              <a:gd name="connsiteX183" fmla="*/ 3642551 w 5590802"/>
              <a:gd name="connsiteY183" fmla="*/ 5616091 h 6855087"/>
              <a:gd name="connsiteX184" fmla="*/ 3576907 w 5590802"/>
              <a:gd name="connsiteY184" fmla="*/ 5759681 h 6855087"/>
              <a:gd name="connsiteX185" fmla="*/ 3555794 w 5590802"/>
              <a:gd name="connsiteY185" fmla="*/ 5781112 h 6855087"/>
              <a:gd name="connsiteX186" fmla="*/ 3471815 w 5590802"/>
              <a:gd name="connsiteY186" fmla="*/ 5990106 h 6855087"/>
              <a:gd name="connsiteX187" fmla="*/ 3552936 w 5590802"/>
              <a:gd name="connsiteY187" fmla="*/ 6104247 h 6855087"/>
              <a:gd name="connsiteX188" fmla="*/ 3591909 w 5590802"/>
              <a:gd name="connsiteY188" fmla="*/ 6131076 h 6855087"/>
              <a:gd name="connsiteX189" fmla="*/ 3810826 w 5590802"/>
              <a:gd name="connsiteY189" fmla="*/ 6105200 h 6855087"/>
              <a:gd name="connsiteX190" fmla="*/ 3851624 w 5590802"/>
              <a:gd name="connsiteY190" fmla="*/ 6097898 h 6855087"/>
              <a:gd name="connsiteX191" fmla="*/ 3977989 w 5590802"/>
              <a:gd name="connsiteY191" fmla="*/ 6152746 h 6855087"/>
              <a:gd name="connsiteX192" fmla="*/ 4145074 w 5590802"/>
              <a:gd name="connsiteY192" fmla="*/ 6281175 h 6855087"/>
              <a:gd name="connsiteX193" fmla="*/ 4299696 w 5590802"/>
              <a:gd name="connsiteY193" fmla="*/ 6390315 h 6855087"/>
              <a:gd name="connsiteX194" fmla="*/ 4410107 w 5590802"/>
              <a:gd name="connsiteY194" fmla="*/ 6428256 h 6855087"/>
              <a:gd name="connsiteX195" fmla="*/ 4650931 w 5590802"/>
              <a:gd name="connsiteY195" fmla="*/ 6430876 h 6855087"/>
              <a:gd name="connsiteX196" fmla="*/ 4820873 w 5590802"/>
              <a:gd name="connsiteY196" fmla="*/ 6401586 h 6855087"/>
              <a:gd name="connsiteX197" fmla="*/ 5001689 w 5590802"/>
              <a:gd name="connsiteY197" fmla="*/ 6345627 h 6855087"/>
              <a:gd name="connsiteX198" fmla="*/ 5030423 w 5590802"/>
              <a:gd name="connsiteY198" fmla="*/ 6339753 h 6855087"/>
              <a:gd name="connsiteX199" fmla="*/ 5065824 w 5590802"/>
              <a:gd name="connsiteY199" fmla="*/ 6317290 h 6855087"/>
              <a:gd name="connsiteX200" fmla="*/ 5112258 w 5590802"/>
              <a:gd name="connsiteY200" fmla="*/ 6174177 h 6855087"/>
              <a:gd name="connsiteX201" fmla="*/ 5087176 w 5590802"/>
              <a:gd name="connsiteY201" fmla="*/ 6108851 h 6855087"/>
              <a:gd name="connsiteX202" fmla="*/ 5028518 w 5590802"/>
              <a:gd name="connsiteY202" fmla="*/ 6072895 h 6855087"/>
              <a:gd name="connsiteX203" fmla="*/ 4796505 w 5590802"/>
              <a:gd name="connsiteY203" fmla="*/ 6025111 h 6855087"/>
              <a:gd name="connsiteX204" fmla="*/ 4585287 w 5590802"/>
              <a:gd name="connsiteY204" fmla="*/ 6025984 h 6855087"/>
              <a:gd name="connsiteX205" fmla="*/ 4440905 w 5590802"/>
              <a:gd name="connsiteY205" fmla="*/ 5971215 h 6855087"/>
              <a:gd name="connsiteX206" fmla="*/ 4347956 w 5590802"/>
              <a:gd name="connsiteY206" fmla="*/ 5898984 h 6855087"/>
              <a:gd name="connsiteX207" fmla="*/ 4138486 w 5590802"/>
              <a:gd name="connsiteY207" fmla="*/ 5668558 h 6855087"/>
              <a:gd name="connsiteX208" fmla="*/ 4078240 w 5590802"/>
              <a:gd name="connsiteY208" fmla="*/ 5469962 h 6855087"/>
              <a:gd name="connsiteX209" fmla="*/ 4127611 w 5590802"/>
              <a:gd name="connsiteY209" fmla="*/ 5123569 h 6855087"/>
              <a:gd name="connsiteX210" fmla="*/ 4182062 w 5590802"/>
              <a:gd name="connsiteY210" fmla="*/ 5040861 h 6855087"/>
              <a:gd name="connsiteX211" fmla="*/ 4365577 w 5590802"/>
              <a:gd name="connsiteY211" fmla="*/ 4870601 h 6855087"/>
              <a:gd name="connsiteX212" fmla="*/ 4468448 w 5590802"/>
              <a:gd name="connsiteY212" fmla="*/ 4734076 h 6855087"/>
              <a:gd name="connsiteX213" fmla="*/ 4591638 w 5590802"/>
              <a:gd name="connsiteY213" fmla="*/ 4506747 h 6855087"/>
              <a:gd name="connsiteX214" fmla="*/ 4633786 w 5590802"/>
              <a:gd name="connsiteY214" fmla="*/ 4366014 h 6855087"/>
              <a:gd name="connsiteX215" fmla="*/ 4663155 w 5590802"/>
              <a:gd name="connsiteY215" fmla="*/ 4212106 h 6855087"/>
              <a:gd name="connsiteX216" fmla="*/ 4561237 w 5590802"/>
              <a:gd name="connsiteY216" fmla="*/ 3765384 h 6855087"/>
              <a:gd name="connsiteX217" fmla="*/ 4421934 w 5590802"/>
              <a:gd name="connsiteY217" fmla="*/ 3544245 h 6855087"/>
              <a:gd name="connsiteX218" fmla="*/ 4278662 w 5590802"/>
              <a:gd name="connsiteY218" fmla="*/ 3375494 h 6855087"/>
              <a:gd name="connsiteX219" fmla="*/ 4071969 w 5590802"/>
              <a:gd name="connsiteY219" fmla="*/ 3197773 h 6855087"/>
              <a:gd name="connsiteX220" fmla="*/ 4046887 w 5590802"/>
              <a:gd name="connsiteY220" fmla="*/ 3174040 h 6855087"/>
              <a:gd name="connsiteX221" fmla="*/ 3864959 w 5590802"/>
              <a:gd name="connsiteY221" fmla="*/ 2769942 h 6855087"/>
              <a:gd name="connsiteX222" fmla="*/ 3883613 w 5590802"/>
              <a:gd name="connsiteY222" fmla="*/ 2710093 h 6855087"/>
              <a:gd name="connsiteX223" fmla="*/ 3917664 w 5590802"/>
              <a:gd name="connsiteY223" fmla="*/ 2676200 h 6855087"/>
              <a:gd name="connsiteX224" fmla="*/ 3973862 w 5590802"/>
              <a:gd name="connsiteY224" fmla="*/ 2670009 h 6855087"/>
              <a:gd name="connsiteX225" fmla="*/ 4194445 w 5590802"/>
              <a:gd name="connsiteY225" fmla="*/ 2801057 h 6855087"/>
              <a:gd name="connsiteX226" fmla="*/ 4418124 w 5590802"/>
              <a:gd name="connsiteY226" fmla="*/ 2926469 h 6855087"/>
              <a:gd name="connsiteX227" fmla="*/ 4703636 w 5590802"/>
              <a:gd name="connsiteY227" fmla="*/ 3247144 h 6855087"/>
              <a:gd name="connsiteX228" fmla="*/ 4842780 w 5590802"/>
              <a:gd name="connsiteY228" fmla="*/ 3459631 h 6855087"/>
              <a:gd name="connsiteX229" fmla="*/ 4844764 w 5590802"/>
              <a:gd name="connsiteY229" fmla="*/ 3496223 h 6855087"/>
              <a:gd name="connsiteX230" fmla="*/ 4769120 w 5590802"/>
              <a:gd name="connsiteY230" fmla="*/ 3609650 h 6855087"/>
              <a:gd name="connsiteX231" fmla="*/ 4721971 w 5590802"/>
              <a:gd name="connsiteY231" fmla="*/ 3713870 h 6855087"/>
              <a:gd name="connsiteX232" fmla="*/ 4732925 w 5590802"/>
              <a:gd name="connsiteY232" fmla="*/ 3760463 h 6855087"/>
              <a:gd name="connsiteX233" fmla="*/ 4743085 w 5590802"/>
              <a:gd name="connsiteY233" fmla="*/ 3905877 h 6855087"/>
              <a:gd name="connsiteX234" fmla="*/ 4754833 w 5590802"/>
              <a:gd name="connsiteY234" fmla="*/ 4013431 h 6855087"/>
              <a:gd name="connsiteX235" fmla="*/ 4827381 w 5590802"/>
              <a:gd name="connsiteY235" fmla="*/ 4076613 h 6855087"/>
              <a:gd name="connsiteX236" fmla="*/ 5016374 w 5590802"/>
              <a:gd name="connsiteY236" fmla="*/ 4012716 h 6855087"/>
              <a:gd name="connsiteX237" fmla="*/ 5016532 w 5590802"/>
              <a:gd name="connsiteY237" fmla="*/ 3870952 h 6855087"/>
              <a:gd name="connsiteX238" fmla="*/ 4966843 w 5590802"/>
              <a:gd name="connsiteY238" fmla="*/ 3818883 h 6855087"/>
              <a:gd name="connsiteX239" fmla="*/ 4981131 w 5590802"/>
              <a:gd name="connsiteY239" fmla="*/ 3719108 h 6855087"/>
              <a:gd name="connsiteX240" fmla="*/ 4988751 w 5590802"/>
              <a:gd name="connsiteY240" fmla="*/ 3717362 h 6855087"/>
              <a:gd name="connsiteX241" fmla="*/ 5101543 w 5590802"/>
              <a:gd name="connsiteY241" fmla="*/ 3769829 h 6855087"/>
              <a:gd name="connsiteX242" fmla="*/ 5168217 w 5590802"/>
              <a:gd name="connsiteY242" fmla="*/ 3879604 h 6855087"/>
              <a:gd name="connsiteX243" fmla="*/ 5157423 w 5590802"/>
              <a:gd name="connsiteY243" fmla="*/ 3954534 h 6855087"/>
              <a:gd name="connsiteX244" fmla="*/ 5066618 w 5590802"/>
              <a:gd name="connsiteY244" fmla="*/ 4071295 h 6855087"/>
              <a:gd name="connsiteX245" fmla="*/ 5137499 w 5590802"/>
              <a:gd name="connsiteY245" fmla="*/ 4217425 h 6855087"/>
              <a:gd name="connsiteX246" fmla="*/ 5304901 w 5590802"/>
              <a:gd name="connsiteY246" fmla="*/ 4174006 h 6855087"/>
              <a:gd name="connsiteX247" fmla="*/ 5333556 w 5590802"/>
              <a:gd name="connsiteY247" fmla="*/ 4116459 h 6855087"/>
              <a:gd name="connsiteX248" fmla="*/ 5428488 w 5590802"/>
              <a:gd name="connsiteY248" fmla="*/ 4189405 h 6855087"/>
              <a:gd name="connsiteX249" fmla="*/ 5542312 w 5590802"/>
              <a:gd name="connsiteY249" fmla="*/ 4134795 h 6855087"/>
              <a:gd name="connsiteX250" fmla="*/ 5583349 w 5590802"/>
              <a:gd name="connsiteY250" fmla="*/ 4054944 h 6855087"/>
              <a:gd name="connsiteX251" fmla="*/ 5588984 w 5590802"/>
              <a:gd name="connsiteY251" fmla="*/ 4028115 h 6855087"/>
              <a:gd name="connsiteX252" fmla="*/ 3114548 w 5590802"/>
              <a:gd name="connsiteY252" fmla="*/ 1734654 h 6855087"/>
              <a:gd name="connsiteX253" fmla="*/ 3030569 w 5590802"/>
              <a:gd name="connsiteY253" fmla="*/ 1721874 h 6855087"/>
              <a:gd name="connsiteX254" fmla="*/ 2999692 w 5590802"/>
              <a:gd name="connsiteY254" fmla="*/ 1689093 h 6855087"/>
              <a:gd name="connsiteX255" fmla="*/ 3085576 w 5590802"/>
              <a:gd name="connsiteY255" fmla="*/ 1524151 h 6855087"/>
              <a:gd name="connsiteX256" fmla="*/ 3124867 w 5590802"/>
              <a:gd name="connsiteY256" fmla="*/ 1532327 h 6855087"/>
              <a:gd name="connsiteX257" fmla="*/ 3131852 w 5590802"/>
              <a:gd name="connsiteY257" fmla="*/ 1549551 h 6855087"/>
              <a:gd name="connsiteX258" fmla="*/ 3154633 w 5590802"/>
              <a:gd name="connsiteY258" fmla="*/ 1693458 h 6855087"/>
              <a:gd name="connsiteX259" fmla="*/ 3114548 w 5590802"/>
              <a:gd name="connsiteY259" fmla="*/ 1734574 h 685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5590802" h="6855087">
                <a:moveTo>
                  <a:pt x="5588826" y="4028512"/>
                </a:moveTo>
                <a:cubicBezTo>
                  <a:pt x="5575173" y="3992158"/>
                  <a:pt x="5570093" y="3954455"/>
                  <a:pt x="5572316" y="3915641"/>
                </a:cubicBezTo>
                <a:cubicBezTo>
                  <a:pt x="5574935" y="3869206"/>
                  <a:pt x="5556917" y="3833726"/>
                  <a:pt x="5519134" y="3805548"/>
                </a:cubicBezTo>
                <a:cubicBezTo>
                  <a:pt x="5479526" y="3776020"/>
                  <a:pt x="5444760" y="3740063"/>
                  <a:pt x="5423805" y="3694978"/>
                </a:cubicBezTo>
                <a:cubicBezTo>
                  <a:pt x="5403327" y="3650925"/>
                  <a:pt x="5370545" y="3618858"/>
                  <a:pt x="5333794" y="3590838"/>
                </a:cubicBezTo>
                <a:cubicBezTo>
                  <a:pt x="5219970" y="3504081"/>
                  <a:pt x="5135674" y="3391448"/>
                  <a:pt x="5056696" y="3274767"/>
                </a:cubicBezTo>
                <a:cubicBezTo>
                  <a:pt x="5035741" y="3243811"/>
                  <a:pt x="5016135" y="3211505"/>
                  <a:pt x="4992164" y="3183327"/>
                </a:cubicBezTo>
                <a:cubicBezTo>
                  <a:pt x="4878499" y="3049659"/>
                  <a:pt x="4787932" y="2898133"/>
                  <a:pt x="4670298" y="2767719"/>
                </a:cubicBezTo>
                <a:cubicBezTo>
                  <a:pt x="4642041" y="2736446"/>
                  <a:pt x="4606719" y="2711363"/>
                  <a:pt x="4567587" y="2697949"/>
                </a:cubicBezTo>
                <a:cubicBezTo>
                  <a:pt x="4512580" y="2679137"/>
                  <a:pt x="4461383" y="2655245"/>
                  <a:pt x="4411536" y="2625321"/>
                </a:cubicBezTo>
                <a:cubicBezTo>
                  <a:pt x="4292870" y="2554201"/>
                  <a:pt x="4185873" y="2469031"/>
                  <a:pt x="4090225" y="2369574"/>
                </a:cubicBezTo>
                <a:cubicBezTo>
                  <a:pt x="4042759" y="2320203"/>
                  <a:pt x="3991959" y="2272102"/>
                  <a:pt x="3974894" y="2202331"/>
                </a:cubicBezTo>
                <a:cubicBezTo>
                  <a:pt x="3963464" y="2155579"/>
                  <a:pt x="3938858" y="2115416"/>
                  <a:pt x="3917903" y="2073426"/>
                </a:cubicBezTo>
                <a:cubicBezTo>
                  <a:pt x="3888772" y="2015086"/>
                  <a:pt x="3841703" y="1970794"/>
                  <a:pt x="3799634" y="1922376"/>
                </a:cubicBezTo>
                <a:cubicBezTo>
                  <a:pt x="3729863" y="1841969"/>
                  <a:pt x="3646996" y="1805298"/>
                  <a:pt x="3540712" y="1832206"/>
                </a:cubicBezTo>
                <a:cubicBezTo>
                  <a:pt x="3525235" y="1836095"/>
                  <a:pt x="3508962" y="1837048"/>
                  <a:pt x="3493008" y="1838873"/>
                </a:cubicBezTo>
                <a:cubicBezTo>
                  <a:pt x="3475149" y="1840937"/>
                  <a:pt x="3462766" y="1835857"/>
                  <a:pt x="3456813" y="1816172"/>
                </a:cubicBezTo>
                <a:cubicBezTo>
                  <a:pt x="3448796" y="1789581"/>
                  <a:pt x="3440938" y="1762832"/>
                  <a:pt x="3440145" y="1735209"/>
                </a:cubicBezTo>
                <a:cubicBezTo>
                  <a:pt x="3439747" y="1721319"/>
                  <a:pt x="3427921" y="1702110"/>
                  <a:pt x="3444748" y="1693617"/>
                </a:cubicBezTo>
                <a:cubicBezTo>
                  <a:pt x="3460067" y="1685838"/>
                  <a:pt x="3471339" y="1703777"/>
                  <a:pt x="3483959" y="1711238"/>
                </a:cubicBezTo>
                <a:cubicBezTo>
                  <a:pt x="3519043" y="1731876"/>
                  <a:pt x="3550714" y="1761482"/>
                  <a:pt x="3594846" y="1759577"/>
                </a:cubicBezTo>
                <a:cubicBezTo>
                  <a:pt x="3619294" y="1758546"/>
                  <a:pt x="3640090" y="1765372"/>
                  <a:pt x="3661283" y="1775691"/>
                </a:cubicBezTo>
                <a:cubicBezTo>
                  <a:pt x="3703987" y="1796487"/>
                  <a:pt x="3752009" y="1806806"/>
                  <a:pt x="3796538" y="1799900"/>
                </a:cubicBezTo>
                <a:cubicBezTo>
                  <a:pt x="3867023" y="1789026"/>
                  <a:pt x="3934730" y="1763864"/>
                  <a:pt x="3985768" y="1708381"/>
                </a:cubicBezTo>
                <a:cubicBezTo>
                  <a:pt x="3999659" y="1693299"/>
                  <a:pt x="4006644" y="1676789"/>
                  <a:pt x="4000373" y="1657104"/>
                </a:cubicBezTo>
                <a:cubicBezTo>
                  <a:pt x="3991166" y="1628609"/>
                  <a:pt x="3989261" y="1598923"/>
                  <a:pt x="3988943" y="1569792"/>
                </a:cubicBezTo>
                <a:cubicBezTo>
                  <a:pt x="3988387" y="1518595"/>
                  <a:pt x="3994896" y="1469303"/>
                  <a:pt x="4033473" y="1428425"/>
                </a:cubicBezTo>
                <a:cubicBezTo>
                  <a:pt x="4062047" y="1398104"/>
                  <a:pt x="4087686" y="1364131"/>
                  <a:pt x="4109831" y="1328809"/>
                </a:cubicBezTo>
                <a:cubicBezTo>
                  <a:pt x="4153884" y="1258562"/>
                  <a:pt x="4188333" y="1184506"/>
                  <a:pt x="4179205" y="1097669"/>
                </a:cubicBezTo>
                <a:cubicBezTo>
                  <a:pt x="4173093" y="1039726"/>
                  <a:pt x="4159520" y="983369"/>
                  <a:pt x="4140787" y="928521"/>
                </a:cubicBezTo>
                <a:cubicBezTo>
                  <a:pt x="4109435" y="836764"/>
                  <a:pt x="4090861" y="742546"/>
                  <a:pt x="4088797" y="645787"/>
                </a:cubicBezTo>
                <a:cubicBezTo>
                  <a:pt x="4086336" y="531487"/>
                  <a:pt x="4095544" y="418696"/>
                  <a:pt x="4126659" y="307253"/>
                </a:cubicBezTo>
                <a:cubicBezTo>
                  <a:pt x="4143962" y="245341"/>
                  <a:pt x="4147852" y="213670"/>
                  <a:pt x="4079589" y="166997"/>
                </a:cubicBezTo>
                <a:cubicBezTo>
                  <a:pt x="4037838" y="138422"/>
                  <a:pt x="3992436" y="119055"/>
                  <a:pt x="3945763" y="101037"/>
                </a:cubicBezTo>
                <a:cubicBezTo>
                  <a:pt x="3911632" y="87861"/>
                  <a:pt x="3891709" y="95004"/>
                  <a:pt x="3883930" y="129771"/>
                </a:cubicBezTo>
                <a:cubicBezTo>
                  <a:pt x="3861705" y="230021"/>
                  <a:pt x="3804079" y="303284"/>
                  <a:pt x="3715655" y="353132"/>
                </a:cubicBezTo>
                <a:cubicBezTo>
                  <a:pt x="3699860" y="362022"/>
                  <a:pt x="3682397" y="373452"/>
                  <a:pt x="3663029" y="363292"/>
                </a:cubicBezTo>
                <a:cubicBezTo>
                  <a:pt x="3641439" y="351862"/>
                  <a:pt x="3618421" y="345512"/>
                  <a:pt x="3594926" y="340273"/>
                </a:cubicBezTo>
                <a:cubicBezTo>
                  <a:pt x="3533331" y="326541"/>
                  <a:pt x="3474434" y="301538"/>
                  <a:pt x="3410458" y="297966"/>
                </a:cubicBezTo>
                <a:cubicBezTo>
                  <a:pt x="3395377" y="297093"/>
                  <a:pt x="3379978" y="295744"/>
                  <a:pt x="3365611" y="291616"/>
                </a:cubicBezTo>
                <a:cubicBezTo>
                  <a:pt x="3349578" y="287012"/>
                  <a:pt x="3331877" y="281297"/>
                  <a:pt x="3327273" y="262247"/>
                </a:cubicBezTo>
                <a:cubicBezTo>
                  <a:pt x="3316478" y="217956"/>
                  <a:pt x="3304810" y="172395"/>
                  <a:pt x="3313462" y="127389"/>
                </a:cubicBezTo>
                <a:cubicBezTo>
                  <a:pt x="3322669" y="79764"/>
                  <a:pt x="3306318" y="44522"/>
                  <a:pt x="3243374" y="26742"/>
                </a:cubicBezTo>
                <a:cubicBezTo>
                  <a:pt x="3178445" y="8406"/>
                  <a:pt x="3111691" y="4755"/>
                  <a:pt x="3044936" y="1024"/>
                </a:cubicBezTo>
                <a:cubicBezTo>
                  <a:pt x="3017314" y="-563"/>
                  <a:pt x="2989532" y="-1039"/>
                  <a:pt x="2962307" y="5152"/>
                </a:cubicBezTo>
                <a:cubicBezTo>
                  <a:pt x="2932303" y="11978"/>
                  <a:pt x="2910396" y="48332"/>
                  <a:pt x="2918016" y="77542"/>
                </a:cubicBezTo>
                <a:cubicBezTo>
                  <a:pt x="2931351" y="128342"/>
                  <a:pt x="2946194" y="178904"/>
                  <a:pt x="2957544" y="230101"/>
                </a:cubicBezTo>
                <a:cubicBezTo>
                  <a:pt x="2968816" y="280980"/>
                  <a:pt x="2974293" y="333050"/>
                  <a:pt x="2964847" y="384802"/>
                </a:cubicBezTo>
                <a:cubicBezTo>
                  <a:pt x="2954131" y="443540"/>
                  <a:pt x="2928811" y="496404"/>
                  <a:pt x="2894044" y="544981"/>
                </a:cubicBezTo>
                <a:cubicBezTo>
                  <a:pt x="2859834" y="592686"/>
                  <a:pt x="2824829" y="639517"/>
                  <a:pt x="2798398" y="692857"/>
                </a:cubicBezTo>
                <a:cubicBezTo>
                  <a:pt x="2758075" y="774216"/>
                  <a:pt x="2712434" y="852242"/>
                  <a:pt x="2695686" y="943999"/>
                </a:cubicBezTo>
                <a:cubicBezTo>
                  <a:pt x="2686399" y="995117"/>
                  <a:pt x="2688225" y="1042504"/>
                  <a:pt x="2703862" y="1090843"/>
                </a:cubicBezTo>
                <a:cubicBezTo>
                  <a:pt x="2735929" y="1189982"/>
                  <a:pt x="2802684" y="1265151"/>
                  <a:pt x="2874439" y="1336509"/>
                </a:cubicBezTo>
                <a:cubicBezTo>
                  <a:pt x="2888567" y="1350558"/>
                  <a:pt x="2888329" y="1358257"/>
                  <a:pt x="2874915" y="1373101"/>
                </a:cubicBezTo>
                <a:cubicBezTo>
                  <a:pt x="2833084" y="1419376"/>
                  <a:pt x="2789904" y="1466525"/>
                  <a:pt x="2765933" y="1524231"/>
                </a:cubicBezTo>
                <a:cubicBezTo>
                  <a:pt x="2730214" y="1610273"/>
                  <a:pt x="2706243" y="1699967"/>
                  <a:pt x="2719499" y="1795296"/>
                </a:cubicBezTo>
                <a:cubicBezTo>
                  <a:pt x="2722277" y="1815378"/>
                  <a:pt x="2721642" y="1835936"/>
                  <a:pt x="2722832" y="1863003"/>
                </a:cubicBezTo>
                <a:cubicBezTo>
                  <a:pt x="2692908" y="1842286"/>
                  <a:pt x="2669016" y="1823951"/>
                  <a:pt x="2643457" y="1808314"/>
                </a:cubicBezTo>
                <a:cubicBezTo>
                  <a:pt x="2522887" y="1734654"/>
                  <a:pt x="2396363" y="1677980"/>
                  <a:pt x="2251980" y="1672265"/>
                </a:cubicBezTo>
                <a:cubicBezTo>
                  <a:pt x="2218881" y="1670916"/>
                  <a:pt x="2191099" y="1659327"/>
                  <a:pt x="2177685" y="1625196"/>
                </a:cubicBezTo>
                <a:cubicBezTo>
                  <a:pt x="2172129" y="1610988"/>
                  <a:pt x="2161810" y="1599478"/>
                  <a:pt x="2151888" y="1587889"/>
                </a:cubicBezTo>
                <a:cubicBezTo>
                  <a:pt x="2117122" y="1547329"/>
                  <a:pt x="2082991" y="1507562"/>
                  <a:pt x="2074577" y="1450809"/>
                </a:cubicBezTo>
                <a:cubicBezTo>
                  <a:pt x="2059416" y="1348891"/>
                  <a:pt x="1978692" y="1266421"/>
                  <a:pt x="1878362" y="1245069"/>
                </a:cubicBezTo>
                <a:cubicBezTo>
                  <a:pt x="1848517" y="1238719"/>
                  <a:pt x="1818275" y="1234274"/>
                  <a:pt x="1788192" y="1240624"/>
                </a:cubicBezTo>
                <a:cubicBezTo>
                  <a:pt x="1724454" y="1254117"/>
                  <a:pt x="1668494" y="1282137"/>
                  <a:pt x="1630156" y="1336826"/>
                </a:cubicBezTo>
                <a:cubicBezTo>
                  <a:pt x="1596898" y="1384292"/>
                  <a:pt x="1569911" y="1437315"/>
                  <a:pt x="1575467" y="1495576"/>
                </a:cubicBezTo>
                <a:cubicBezTo>
                  <a:pt x="1584198" y="1587175"/>
                  <a:pt x="1632379" y="1657581"/>
                  <a:pt x="1714214" y="1701872"/>
                </a:cubicBezTo>
                <a:cubicBezTo>
                  <a:pt x="1760808" y="1727113"/>
                  <a:pt x="1798669" y="1761165"/>
                  <a:pt x="1828435" y="1804504"/>
                </a:cubicBezTo>
                <a:cubicBezTo>
                  <a:pt x="1840421" y="1821966"/>
                  <a:pt x="1839071" y="1837841"/>
                  <a:pt x="1822879" y="1854589"/>
                </a:cubicBezTo>
                <a:cubicBezTo>
                  <a:pt x="1795018" y="1883244"/>
                  <a:pt x="1764062" y="1909437"/>
                  <a:pt x="1742392" y="1943807"/>
                </a:cubicBezTo>
                <a:cubicBezTo>
                  <a:pt x="1737471" y="1951665"/>
                  <a:pt x="1730169" y="1956586"/>
                  <a:pt x="1721517" y="1959761"/>
                </a:cubicBezTo>
                <a:cubicBezTo>
                  <a:pt x="1693021" y="1970080"/>
                  <a:pt x="1664367" y="1979843"/>
                  <a:pt x="1635633" y="1989527"/>
                </a:cubicBezTo>
                <a:cubicBezTo>
                  <a:pt x="1597851" y="2002227"/>
                  <a:pt x="1556655" y="2005640"/>
                  <a:pt x="1522524" y="2028421"/>
                </a:cubicBezTo>
                <a:cubicBezTo>
                  <a:pt x="1515142" y="2033342"/>
                  <a:pt x="1510141" y="2032548"/>
                  <a:pt x="1503553" y="2027468"/>
                </a:cubicBezTo>
                <a:cubicBezTo>
                  <a:pt x="1469581" y="2001195"/>
                  <a:pt x="1429734" y="1989527"/>
                  <a:pt x="1388380" y="1982224"/>
                </a:cubicBezTo>
                <a:cubicBezTo>
                  <a:pt x="1339009" y="1973572"/>
                  <a:pt x="1290669" y="1976430"/>
                  <a:pt x="1244949" y="1999211"/>
                </a:cubicBezTo>
                <a:cubicBezTo>
                  <a:pt x="1210263" y="2016514"/>
                  <a:pt x="1195499" y="2050963"/>
                  <a:pt x="1174068" y="2080252"/>
                </a:cubicBezTo>
                <a:cubicBezTo>
                  <a:pt x="1140174" y="2126608"/>
                  <a:pt x="1137952" y="2178916"/>
                  <a:pt x="1143349" y="2231065"/>
                </a:cubicBezTo>
                <a:cubicBezTo>
                  <a:pt x="1150731" y="2301868"/>
                  <a:pt x="1197245" y="2349413"/>
                  <a:pt x="1252728" y="2388545"/>
                </a:cubicBezTo>
                <a:cubicBezTo>
                  <a:pt x="1272334" y="2402356"/>
                  <a:pt x="1292971" y="2416485"/>
                  <a:pt x="1317498" y="2419025"/>
                </a:cubicBezTo>
                <a:cubicBezTo>
                  <a:pt x="1381951" y="2425613"/>
                  <a:pt x="1441402" y="2412993"/>
                  <a:pt x="1492282" y="2369892"/>
                </a:cubicBezTo>
                <a:cubicBezTo>
                  <a:pt x="1528318" y="2339412"/>
                  <a:pt x="1572689" y="2327109"/>
                  <a:pt x="1617297" y="2318933"/>
                </a:cubicBezTo>
                <a:cubicBezTo>
                  <a:pt x="1654366" y="2312186"/>
                  <a:pt x="1692466" y="2315996"/>
                  <a:pt x="1726676" y="2334967"/>
                </a:cubicBezTo>
                <a:cubicBezTo>
                  <a:pt x="1750013" y="2347984"/>
                  <a:pt x="1771761" y="2363939"/>
                  <a:pt x="1795256" y="2376559"/>
                </a:cubicBezTo>
                <a:cubicBezTo>
                  <a:pt x="1829705" y="2394975"/>
                  <a:pt x="1863281" y="2416247"/>
                  <a:pt x="1903921" y="2418946"/>
                </a:cubicBezTo>
                <a:cubicBezTo>
                  <a:pt x="1934242" y="2420930"/>
                  <a:pt x="1963928" y="2425931"/>
                  <a:pt x="1993694" y="2432757"/>
                </a:cubicBezTo>
                <a:cubicBezTo>
                  <a:pt x="2054733" y="2446647"/>
                  <a:pt x="2110851" y="2443949"/>
                  <a:pt x="2158238" y="2392434"/>
                </a:cubicBezTo>
                <a:cubicBezTo>
                  <a:pt x="2192766" y="2354811"/>
                  <a:pt x="2239836" y="2333221"/>
                  <a:pt x="2285794" y="2310281"/>
                </a:cubicBezTo>
                <a:cubicBezTo>
                  <a:pt x="2328656" y="2288929"/>
                  <a:pt x="2364613" y="2292739"/>
                  <a:pt x="2398983" y="2323140"/>
                </a:cubicBezTo>
                <a:cubicBezTo>
                  <a:pt x="2441607" y="2360843"/>
                  <a:pt x="2486851" y="2385767"/>
                  <a:pt x="2547890" y="2381243"/>
                </a:cubicBezTo>
                <a:cubicBezTo>
                  <a:pt x="2627979" y="2375369"/>
                  <a:pt x="2695766" y="2350683"/>
                  <a:pt x="2743629" y="2283373"/>
                </a:cubicBezTo>
                <a:cubicBezTo>
                  <a:pt x="2749979" y="2274483"/>
                  <a:pt x="2755614" y="2262180"/>
                  <a:pt x="2766727" y="2263450"/>
                </a:cubicBezTo>
                <a:cubicBezTo>
                  <a:pt x="2778792" y="2264799"/>
                  <a:pt x="2778474" y="2279881"/>
                  <a:pt x="2781332" y="2289247"/>
                </a:cubicBezTo>
                <a:cubicBezTo>
                  <a:pt x="2811256" y="2386561"/>
                  <a:pt x="2867216" y="2469031"/>
                  <a:pt x="2928811" y="2548010"/>
                </a:cubicBezTo>
                <a:cubicBezTo>
                  <a:pt x="2968816" y="2599286"/>
                  <a:pt x="3009614" y="2650245"/>
                  <a:pt x="3053429" y="2698266"/>
                </a:cubicBezTo>
                <a:cubicBezTo>
                  <a:pt x="3077321" y="2724381"/>
                  <a:pt x="3092482" y="2755416"/>
                  <a:pt x="3113516" y="2782721"/>
                </a:cubicBezTo>
                <a:cubicBezTo>
                  <a:pt x="3154156" y="2835506"/>
                  <a:pt x="3196622" y="2887417"/>
                  <a:pt x="3221149" y="2949885"/>
                </a:cubicBezTo>
                <a:cubicBezTo>
                  <a:pt x="3282903" y="3107524"/>
                  <a:pt x="3197416" y="3262464"/>
                  <a:pt x="3059145" y="3331520"/>
                </a:cubicBezTo>
                <a:cubicBezTo>
                  <a:pt x="3033189" y="3344458"/>
                  <a:pt x="3008106" y="3357555"/>
                  <a:pt x="2987389" y="3376923"/>
                </a:cubicBezTo>
                <a:cubicBezTo>
                  <a:pt x="2926191" y="3434073"/>
                  <a:pt x="2862453" y="3488286"/>
                  <a:pt x="2806414" y="3551151"/>
                </a:cubicBezTo>
                <a:cubicBezTo>
                  <a:pt x="2747360" y="3617350"/>
                  <a:pt x="2696083" y="3688787"/>
                  <a:pt x="2645997" y="3761495"/>
                </a:cubicBezTo>
                <a:cubicBezTo>
                  <a:pt x="2616073" y="3804992"/>
                  <a:pt x="2595753" y="3853887"/>
                  <a:pt x="2567416" y="3898258"/>
                </a:cubicBezTo>
                <a:cubicBezTo>
                  <a:pt x="2557415" y="3913974"/>
                  <a:pt x="2544794" y="3920562"/>
                  <a:pt x="2526697" y="3924213"/>
                </a:cubicBezTo>
                <a:cubicBezTo>
                  <a:pt x="2442718" y="3941199"/>
                  <a:pt x="2365724" y="3913021"/>
                  <a:pt x="2288969" y="3887542"/>
                </a:cubicBezTo>
                <a:cubicBezTo>
                  <a:pt x="2178717" y="3850871"/>
                  <a:pt x="2087436" y="3780783"/>
                  <a:pt x="1998218" y="3709980"/>
                </a:cubicBezTo>
                <a:cubicBezTo>
                  <a:pt x="1898206" y="3630605"/>
                  <a:pt x="1809464" y="3539006"/>
                  <a:pt x="1731994" y="3436771"/>
                </a:cubicBezTo>
                <a:cubicBezTo>
                  <a:pt x="1682306" y="3371287"/>
                  <a:pt x="1639999" y="3301120"/>
                  <a:pt x="1595549" y="3232143"/>
                </a:cubicBezTo>
                <a:cubicBezTo>
                  <a:pt x="1515777" y="3108476"/>
                  <a:pt x="1436322" y="2984334"/>
                  <a:pt x="1347026" y="2867176"/>
                </a:cubicBezTo>
                <a:cubicBezTo>
                  <a:pt x="1268286" y="2763909"/>
                  <a:pt x="1195737" y="2656039"/>
                  <a:pt x="1100328" y="2565710"/>
                </a:cubicBezTo>
                <a:cubicBezTo>
                  <a:pt x="998172" y="2469031"/>
                  <a:pt x="887127" y="2387672"/>
                  <a:pt x="756158" y="2335126"/>
                </a:cubicBezTo>
                <a:cubicBezTo>
                  <a:pt x="645430" y="2290676"/>
                  <a:pt x="531527" y="2282579"/>
                  <a:pt x="415004" y="2305598"/>
                </a:cubicBezTo>
                <a:cubicBezTo>
                  <a:pt x="376031" y="2313298"/>
                  <a:pt x="336502" y="2325124"/>
                  <a:pt x="307134" y="2350207"/>
                </a:cubicBezTo>
                <a:cubicBezTo>
                  <a:pt x="239427" y="2408071"/>
                  <a:pt x="168148" y="2462126"/>
                  <a:pt x="125682" y="2545787"/>
                </a:cubicBezTo>
                <a:cubicBezTo>
                  <a:pt x="87106" y="2621908"/>
                  <a:pt x="53927" y="2700251"/>
                  <a:pt x="33528" y="2781690"/>
                </a:cubicBezTo>
                <a:cubicBezTo>
                  <a:pt x="11303" y="2870669"/>
                  <a:pt x="-4731" y="2962268"/>
                  <a:pt x="2096" y="3055771"/>
                </a:cubicBezTo>
                <a:cubicBezTo>
                  <a:pt x="4397" y="3087601"/>
                  <a:pt x="-2349" y="3120224"/>
                  <a:pt x="905" y="3151815"/>
                </a:cubicBezTo>
                <a:cubicBezTo>
                  <a:pt x="9557" y="3236032"/>
                  <a:pt x="27099" y="3318979"/>
                  <a:pt x="38926" y="3402799"/>
                </a:cubicBezTo>
                <a:cubicBezTo>
                  <a:pt x="55436" y="3519718"/>
                  <a:pt x="101791" y="3629176"/>
                  <a:pt x="135684" y="3741651"/>
                </a:cubicBezTo>
                <a:cubicBezTo>
                  <a:pt x="157591" y="3814279"/>
                  <a:pt x="201168" y="3878017"/>
                  <a:pt x="224742" y="3950327"/>
                </a:cubicBezTo>
                <a:cubicBezTo>
                  <a:pt x="235220" y="3982475"/>
                  <a:pt x="247761" y="4014145"/>
                  <a:pt x="262525" y="4044546"/>
                </a:cubicBezTo>
                <a:cubicBezTo>
                  <a:pt x="296339" y="4114395"/>
                  <a:pt x="334042" y="4182340"/>
                  <a:pt x="366744" y="4252667"/>
                </a:cubicBezTo>
                <a:cubicBezTo>
                  <a:pt x="427387" y="4383160"/>
                  <a:pt x="497078" y="4508413"/>
                  <a:pt x="578993" y="4626603"/>
                </a:cubicBezTo>
                <a:cubicBezTo>
                  <a:pt x="628206" y="4697643"/>
                  <a:pt x="679799" y="4767176"/>
                  <a:pt x="732822" y="4835438"/>
                </a:cubicBezTo>
                <a:cubicBezTo>
                  <a:pt x="802910" y="4925608"/>
                  <a:pt x="876252" y="5012921"/>
                  <a:pt x="962136" y="5089200"/>
                </a:cubicBezTo>
                <a:cubicBezTo>
                  <a:pt x="1008094" y="5129999"/>
                  <a:pt x="1047385" y="5178497"/>
                  <a:pt x="1094534" y="5217629"/>
                </a:cubicBezTo>
                <a:cubicBezTo>
                  <a:pt x="1189466" y="5296528"/>
                  <a:pt x="1299877" y="5342169"/>
                  <a:pt x="1423861" y="5347645"/>
                </a:cubicBezTo>
                <a:cubicBezTo>
                  <a:pt x="1480614" y="5350106"/>
                  <a:pt x="1537605" y="5341295"/>
                  <a:pt x="1575388" y="5290813"/>
                </a:cubicBezTo>
                <a:cubicBezTo>
                  <a:pt x="1618726" y="5232948"/>
                  <a:pt x="1643015" y="5167861"/>
                  <a:pt x="1640713" y="5094360"/>
                </a:cubicBezTo>
                <a:cubicBezTo>
                  <a:pt x="1636982" y="4975059"/>
                  <a:pt x="1585706" y="4874253"/>
                  <a:pt x="1517603" y="4780352"/>
                </a:cubicBezTo>
                <a:cubicBezTo>
                  <a:pt x="1439656" y="4672878"/>
                  <a:pt x="1346470" y="4580486"/>
                  <a:pt x="1242409" y="4497856"/>
                </a:cubicBezTo>
                <a:cubicBezTo>
                  <a:pt x="1153668" y="4427451"/>
                  <a:pt x="1064371" y="4357919"/>
                  <a:pt x="968486" y="4297514"/>
                </a:cubicBezTo>
                <a:cubicBezTo>
                  <a:pt x="838708" y="4215758"/>
                  <a:pt x="720677" y="4120984"/>
                  <a:pt x="619633" y="4004779"/>
                </a:cubicBezTo>
                <a:cubicBezTo>
                  <a:pt x="530336" y="3901988"/>
                  <a:pt x="462074" y="3786498"/>
                  <a:pt x="406511" y="3663307"/>
                </a:cubicBezTo>
                <a:cubicBezTo>
                  <a:pt x="380238" y="3604967"/>
                  <a:pt x="362934" y="3542975"/>
                  <a:pt x="344916" y="3481301"/>
                </a:cubicBezTo>
                <a:cubicBezTo>
                  <a:pt x="315230" y="3379621"/>
                  <a:pt x="295545" y="3277228"/>
                  <a:pt x="287687" y="3171500"/>
                </a:cubicBezTo>
                <a:cubicBezTo>
                  <a:pt x="276812" y="3026085"/>
                  <a:pt x="281337" y="2883369"/>
                  <a:pt x="331184" y="2744066"/>
                </a:cubicBezTo>
                <a:cubicBezTo>
                  <a:pt x="354759" y="2678105"/>
                  <a:pt x="393176" y="2626511"/>
                  <a:pt x="453739" y="2591983"/>
                </a:cubicBezTo>
                <a:cubicBezTo>
                  <a:pt x="498348" y="2566504"/>
                  <a:pt x="543751" y="2567694"/>
                  <a:pt x="589153" y="2591269"/>
                </a:cubicBezTo>
                <a:cubicBezTo>
                  <a:pt x="605742" y="2599921"/>
                  <a:pt x="622729" y="2607938"/>
                  <a:pt x="639715" y="2615875"/>
                </a:cubicBezTo>
                <a:cubicBezTo>
                  <a:pt x="706231" y="2646911"/>
                  <a:pt x="762667" y="2692710"/>
                  <a:pt x="812276" y="2745177"/>
                </a:cubicBezTo>
                <a:cubicBezTo>
                  <a:pt x="903161" y="2841300"/>
                  <a:pt x="966899" y="2956315"/>
                  <a:pt x="1027541" y="3072837"/>
                </a:cubicBezTo>
                <a:cubicBezTo>
                  <a:pt x="1041114" y="3098872"/>
                  <a:pt x="1056116" y="3124351"/>
                  <a:pt x="1064451" y="3152926"/>
                </a:cubicBezTo>
                <a:cubicBezTo>
                  <a:pt x="1076912" y="3195789"/>
                  <a:pt x="1091438" y="3238175"/>
                  <a:pt x="1111044" y="3278101"/>
                </a:cubicBezTo>
                <a:cubicBezTo>
                  <a:pt x="1163273" y="3384860"/>
                  <a:pt x="1205103" y="3496065"/>
                  <a:pt x="1245426" y="3607269"/>
                </a:cubicBezTo>
                <a:cubicBezTo>
                  <a:pt x="1277969" y="3696963"/>
                  <a:pt x="1320594" y="3781815"/>
                  <a:pt x="1356074" y="3870000"/>
                </a:cubicBezTo>
                <a:cubicBezTo>
                  <a:pt x="1386316" y="3945248"/>
                  <a:pt x="1420447" y="4018908"/>
                  <a:pt x="1453150" y="4093123"/>
                </a:cubicBezTo>
                <a:cubicBezTo>
                  <a:pt x="1471565" y="4134874"/>
                  <a:pt x="1500696" y="4170831"/>
                  <a:pt x="1520857" y="4211313"/>
                </a:cubicBezTo>
                <a:cubicBezTo>
                  <a:pt x="1564989" y="4299895"/>
                  <a:pt x="1606979" y="4389589"/>
                  <a:pt x="1669685" y="4467138"/>
                </a:cubicBezTo>
                <a:cubicBezTo>
                  <a:pt x="1728502" y="4539846"/>
                  <a:pt x="1788271" y="4611839"/>
                  <a:pt x="1847802" y="4683991"/>
                </a:cubicBezTo>
                <a:cubicBezTo>
                  <a:pt x="1887172" y="4731775"/>
                  <a:pt x="1937179" y="4768207"/>
                  <a:pt x="1982422" y="4809800"/>
                </a:cubicBezTo>
                <a:cubicBezTo>
                  <a:pt x="2055844" y="4877269"/>
                  <a:pt x="2142522" y="4925053"/>
                  <a:pt x="2229517" y="4972519"/>
                </a:cubicBezTo>
                <a:cubicBezTo>
                  <a:pt x="2277539" y="4998713"/>
                  <a:pt x="2326989" y="5020303"/>
                  <a:pt x="2378663" y="5037606"/>
                </a:cubicBezTo>
                <a:cubicBezTo>
                  <a:pt x="2398744" y="5044353"/>
                  <a:pt x="2407634" y="5056577"/>
                  <a:pt x="2393268" y="5077612"/>
                </a:cubicBezTo>
                <a:cubicBezTo>
                  <a:pt x="2385251" y="5089359"/>
                  <a:pt x="2379297" y="5102535"/>
                  <a:pt x="2372789" y="5115156"/>
                </a:cubicBezTo>
                <a:cubicBezTo>
                  <a:pt x="2327148" y="5203103"/>
                  <a:pt x="2269998" y="5284383"/>
                  <a:pt x="2223643" y="5372013"/>
                </a:cubicBezTo>
                <a:cubicBezTo>
                  <a:pt x="2187845" y="5439800"/>
                  <a:pt x="2149348" y="5506237"/>
                  <a:pt x="2109661" y="5571800"/>
                </a:cubicBezTo>
                <a:cubicBezTo>
                  <a:pt x="2052352" y="5666415"/>
                  <a:pt x="1990519" y="5758887"/>
                  <a:pt x="1952101" y="5863265"/>
                </a:cubicBezTo>
                <a:cubicBezTo>
                  <a:pt x="1923764" y="5940259"/>
                  <a:pt x="1896777" y="6017808"/>
                  <a:pt x="1867488" y="6094405"/>
                </a:cubicBezTo>
                <a:cubicBezTo>
                  <a:pt x="1842326" y="6160366"/>
                  <a:pt x="1809226" y="6221008"/>
                  <a:pt x="1744536" y="6257600"/>
                </a:cubicBezTo>
                <a:cubicBezTo>
                  <a:pt x="1720882" y="6270935"/>
                  <a:pt x="1706197" y="6292525"/>
                  <a:pt x="1696276" y="6316814"/>
                </a:cubicBezTo>
                <a:cubicBezTo>
                  <a:pt x="1663335" y="6397300"/>
                  <a:pt x="1611186" y="6464451"/>
                  <a:pt x="1553639" y="6528428"/>
                </a:cubicBezTo>
                <a:cubicBezTo>
                  <a:pt x="1515777" y="6570576"/>
                  <a:pt x="1476407" y="6610898"/>
                  <a:pt x="1464977" y="6671541"/>
                </a:cubicBezTo>
                <a:cubicBezTo>
                  <a:pt x="1448546" y="6759171"/>
                  <a:pt x="1510459" y="6857120"/>
                  <a:pt x="1612456" y="6855056"/>
                </a:cubicBezTo>
                <a:cubicBezTo>
                  <a:pt x="1694450" y="6853389"/>
                  <a:pt x="1773904" y="6836720"/>
                  <a:pt x="1844389" y="6792191"/>
                </a:cubicBezTo>
                <a:cubicBezTo>
                  <a:pt x="1950037" y="6725516"/>
                  <a:pt x="2066322" y="6702418"/>
                  <a:pt x="2189115" y="6704084"/>
                </a:cubicBezTo>
                <a:cubicBezTo>
                  <a:pt x="2211578" y="6704402"/>
                  <a:pt x="2234756" y="6705593"/>
                  <a:pt x="2252218" y="6721785"/>
                </a:cubicBezTo>
                <a:cubicBezTo>
                  <a:pt x="2300161" y="6766156"/>
                  <a:pt x="2357787" y="6777983"/>
                  <a:pt x="2420573" y="6775522"/>
                </a:cubicBezTo>
                <a:cubicBezTo>
                  <a:pt x="2530428" y="6771315"/>
                  <a:pt x="2664016" y="6678843"/>
                  <a:pt x="2635758" y="6550573"/>
                </a:cubicBezTo>
                <a:cubicBezTo>
                  <a:pt x="2619248" y="6475802"/>
                  <a:pt x="2595118" y="6407460"/>
                  <a:pt x="2513203" y="6380790"/>
                </a:cubicBezTo>
                <a:cubicBezTo>
                  <a:pt x="2497646" y="6375710"/>
                  <a:pt x="2500265" y="6368487"/>
                  <a:pt x="2505186" y="6356739"/>
                </a:cubicBezTo>
                <a:cubicBezTo>
                  <a:pt x="2526776" y="6305701"/>
                  <a:pt x="2522649" y="6252362"/>
                  <a:pt x="2506218" y="6202434"/>
                </a:cubicBezTo>
                <a:cubicBezTo>
                  <a:pt x="2488518" y="6148539"/>
                  <a:pt x="2448116" y="6109169"/>
                  <a:pt x="2399856" y="6079403"/>
                </a:cubicBezTo>
                <a:cubicBezTo>
                  <a:pt x="2369534" y="6060750"/>
                  <a:pt x="2359057" y="6041145"/>
                  <a:pt x="2364692" y="6005902"/>
                </a:cubicBezTo>
                <a:cubicBezTo>
                  <a:pt x="2369058" y="5978597"/>
                  <a:pt x="2377472" y="5951530"/>
                  <a:pt x="2378107" y="5924146"/>
                </a:cubicBezTo>
                <a:cubicBezTo>
                  <a:pt x="2379853" y="5851359"/>
                  <a:pt x="2410016" y="5788256"/>
                  <a:pt x="2447481" y="5729995"/>
                </a:cubicBezTo>
                <a:cubicBezTo>
                  <a:pt x="2510266" y="5632284"/>
                  <a:pt x="2565035" y="5530049"/>
                  <a:pt x="2622503" y="5429481"/>
                </a:cubicBezTo>
                <a:cubicBezTo>
                  <a:pt x="2676081" y="5335898"/>
                  <a:pt x="2724499" y="5239378"/>
                  <a:pt x="2784825" y="5149605"/>
                </a:cubicBezTo>
                <a:cubicBezTo>
                  <a:pt x="2798636" y="5129046"/>
                  <a:pt x="2812288" y="5124681"/>
                  <a:pt x="2835386" y="5126506"/>
                </a:cubicBezTo>
                <a:cubicBezTo>
                  <a:pt x="2902934" y="5131825"/>
                  <a:pt x="2970800" y="5139444"/>
                  <a:pt x="3038428" y="5134523"/>
                </a:cubicBezTo>
                <a:cubicBezTo>
                  <a:pt x="3152172" y="5126348"/>
                  <a:pt x="3264805" y="5109441"/>
                  <a:pt x="3376406" y="5084834"/>
                </a:cubicBezTo>
                <a:cubicBezTo>
                  <a:pt x="3483880" y="5061181"/>
                  <a:pt x="3585877" y="5021255"/>
                  <a:pt x="3689064" y="4984902"/>
                </a:cubicBezTo>
                <a:cubicBezTo>
                  <a:pt x="3718433" y="4974503"/>
                  <a:pt x="3724386" y="4975376"/>
                  <a:pt x="3732244" y="5006174"/>
                </a:cubicBezTo>
                <a:cubicBezTo>
                  <a:pt x="3762645" y="5125237"/>
                  <a:pt x="3767963" y="5246045"/>
                  <a:pt x="3745897" y="5366378"/>
                </a:cubicBezTo>
                <a:cubicBezTo>
                  <a:pt x="3729466" y="5456071"/>
                  <a:pt x="3699304" y="5541637"/>
                  <a:pt x="3642551" y="5616091"/>
                </a:cubicBezTo>
                <a:cubicBezTo>
                  <a:pt x="3610325" y="5658478"/>
                  <a:pt x="3578178" y="5702372"/>
                  <a:pt x="3576907" y="5759681"/>
                </a:cubicBezTo>
                <a:cubicBezTo>
                  <a:pt x="3576590" y="5773254"/>
                  <a:pt x="3565001" y="5775953"/>
                  <a:pt x="3555794" y="5781112"/>
                </a:cubicBezTo>
                <a:cubicBezTo>
                  <a:pt x="3463560" y="5831991"/>
                  <a:pt x="3451813" y="5912001"/>
                  <a:pt x="3471815" y="5990106"/>
                </a:cubicBezTo>
                <a:cubicBezTo>
                  <a:pt x="3483959" y="6037414"/>
                  <a:pt x="3518408" y="6071466"/>
                  <a:pt x="3552936" y="6104247"/>
                </a:cubicBezTo>
                <a:cubicBezTo>
                  <a:pt x="3564446" y="6115201"/>
                  <a:pt x="3575003" y="6126711"/>
                  <a:pt x="3591909" y="6131076"/>
                </a:cubicBezTo>
                <a:cubicBezTo>
                  <a:pt x="3668427" y="6150841"/>
                  <a:pt x="3742008" y="6147745"/>
                  <a:pt x="3810826" y="6105200"/>
                </a:cubicBezTo>
                <a:cubicBezTo>
                  <a:pt x="3823922" y="6097104"/>
                  <a:pt x="3836702" y="6096389"/>
                  <a:pt x="3851624" y="6097898"/>
                </a:cubicBezTo>
                <a:cubicBezTo>
                  <a:pt x="3899884" y="6102739"/>
                  <a:pt x="3936953" y="6132108"/>
                  <a:pt x="3977989" y="6152746"/>
                </a:cubicBezTo>
                <a:cubicBezTo>
                  <a:pt x="4041886" y="6184972"/>
                  <a:pt x="4087130" y="6241408"/>
                  <a:pt x="4145074" y="6281175"/>
                </a:cubicBezTo>
                <a:cubicBezTo>
                  <a:pt x="4197065" y="6316893"/>
                  <a:pt x="4239372" y="6366423"/>
                  <a:pt x="4299696" y="6390315"/>
                </a:cubicBezTo>
                <a:cubicBezTo>
                  <a:pt x="4335891" y="6404682"/>
                  <a:pt x="4369785" y="6425082"/>
                  <a:pt x="4410107" y="6428256"/>
                </a:cubicBezTo>
                <a:cubicBezTo>
                  <a:pt x="4490355" y="6434686"/>
                  <a:pt x="4570683" y="6432225"/>
                  <a:pt x="4650931" y="6430876"/>
                </a:cubicBezTo>
                <a:cubicBezTo>
                  <a:pt x="4708874" y="6429923"/>
                  <a:pt x="4767533" y="6426748"/>
                  <a:pt x="4820873" y="6401586"/>
                </a:cubicBezTo>
                <a:cubicBezTo>
                  <a:pt x="4878737" y="6374202"/>
                  <a:pt x="4935173" y="6344516"/>
                  <a:pt x="5001689" y="6345627"/>
                </a:cubicBezTo>
                <a:cubicBezTo>
                  <a:pt x="5011214" y="6345786"/>
                  <a:pt x="5021056" y="6342611"/>
                  <a:pt x="5030423" y="6339753"/>
                </a:cubicBezTo>
                <a:cubicBezTo>
                  <a:pt x="5044155" y="6335546"/>
                  <a:pt x="5057013" y="6329990"/>
                  <a:pt x="5065824" y="6317290"/>
                </a:cubicBezTo>
                <a:cubicBezTo>
                  <a:pt x="5095590" y="6274110"/>
                  <a:pt x="5107734" y="6225374"/>
                  <a:pt x="5112258" y="6174177"/>
                </a:cubicBezTo>
                <a:cubicBezTo>
                  <a:pt x="5114560" y="6148380"/>
                  <a:pt x="5104162" y="6127822"/>
                  <a:pt x="5087176" y="6108851"/>
                </a:cubicBezTo>
                <a:cubicBezTo>
                  <a:pt x="5070904" y="6090675"/>
                  <a:pt x="5048758" y="6083848"/>
                  <a:pt x="5028518" y="6072895"/>
                </a:cubicBezTo>
                <a:cubicBezTo>
                  <a:pt x="4955810" y="6033525"/>
                  <a:pt x="4878181" y="6019396"/>
                  <a:pt x="4796505" y="6025111"/>
                </a:cubicBezTo>
                <a:cubicBezTo>
                  <a:pt x="4726099" y="6030032"/>
                  <a:pt x="4655693" y="6026301"/>
                  <a:pt x="4585287" y="6025984"/>
                </a:cubicBezTo>
                <a:cubicBezTo>
                  <a:pt x="4529725" y="6025746"/>
                  <a:pt x="4483608" y="6003283"/>
                  <a:pt x="4440905" y="5971215"/>
                </a:cubicBezTo>
                <a:cubicBezTo>
                  <a:pt x="4409472" y="5947720"/>
                  <a:pt x="4378119" y="5924067"/>
                  <a:pt x="4347956" y="5898984"/>
                </a:cubicBezTo>
                <a:cubicBezTo>
                  <a:pt x="4267311" y="5832071"/>
                  <a:pt x="4194683" y="5756903"/>
                  <a:pt x="4138486" y="5668558"/>
                </a:cubicBezTo>
                <a:cubicBezTo>
                  <a:pt x="4100703" y="5609106"/>
                  <a:pt x="4070620" y="5544813"/>
                  <a:pt x="4078240" y="5469962"/>
                </a:cubicBezTo>
                <a:cubicBezTo>
                  <a:pt x="4089988" y="5353757"/>
                  <a:pt x="4102846" y="5237870"/>
                  <a:pt x="4127611" y="5123569"/>
                </a:cubicBezTo>
                <a:cubicBezTo>
                  <a:pt x="4135231" y="5088327"/>
                  <a:pt x="4152932" y="5060069"/>
                  <a:pt x="4182062" y="5040861"/>
                </a:cubicBezTo>
                <a:cubicBezTo>
                  <a:pt x="4252706" y="4994109"/>
                  <a:pt x="4312397" y="4936641"/>
                  <a:pt x="4365577" y="4870601"/>
                </a:cubicBezTo>
                <a:cubicBezTo>
                  <a:pt x="4401455" y="4826152"/>
                  <a:pt x="4434713" y="4780035"/>
                  <a:pt x="4468448" y="4734076"/>
                </a:cubicBezTo>
                <a:cubicBezTo>
                  <a:pt x="4519883" y="4663909"/>
                  <a:pt x="4557189" y="4585963"/>
                  <a:pt x="4591638" y="4506747"/>
                </a:cubicBezTo>
                <a:cubicBezTo>
                  <a:pt x="4611243" y="4461661"/>
                  <a:pt x="4616879" y="4411814"/>
                  <a:pt x="4633786" y="4366014"/>
                </a:cubicBezTo>
                <a:cubicBezTo>
                  <a:pt x="4652280" y="4315849"/>
                  <a:pt x="4662916" y="4265050"/>
                  <a:pt x="4663155" y="4212106"/>
                </a:cubicBezTo>
                <a:cubicBezTo>
                  <a:pt x="4664028" y="4055341"/>
                  <a:pt x="4633230" y="3905719"/>
                  <a:pt x="4561237" y="3765384"/>
                </a:cubicBezTo>
                <a:cubicBezTo>
                  <a:pt x="4521232" y="3687517"/>
                  <a:pt x="4473845" y="3614968"/>
                  <a:pt x="4421934" y="3544245"/>
                </a:cubicBezTo>
                <a:cubicBezTo>
                  <a:pt x="4377960" y="3484237"/>
                  <a:pt x="4330811" y="3427246"/>
                  <a:pt x="4278662" y="3375494"/>
                </a:cubicBezTo>
                <a:cubicBezTo>
                  <a:pt x="4214289" y="3311597"/>
                  <a:pt x="4146979" y="3249923"/>
                  <a:pt x="4071969" y="3197773"/>
                </a:cubicBezTo>
                <a:cubicBezTo>
                  <a:pt x="4062444" y="3191185"/>
                  <a:pt x="4053475" y="3184041"/>
                  <a:pt x="4046887" y="3174040"/>
                </a:cubicBezTo>
                <a:cubicBezTo>
                  <a:pt x="3964020" y="3049342"/>
                  <a:pt x="3891709" y="2919961"/>
                  <a:pt x="3864959" y="2769942"/>
                </a:cubicBezTo>
                <a:cubicBezTo>
                  <a:pt x="3860673" y="2745891"/>
                  <a:pt x="3863531" y="2726286"/>
                  <a:pt x="3883613" y="2710093"/>
                </a:cubicBezTo>
                <a:cubicBezTo>
                  <a:pt x="3896075" y="2700092"/>
                  <a:pt x="3909171" y="2689376"/>
                  <a:pt x="3917664" y="2676200"/>
                </a:cubicBezTo>
                <a:cubicBezTo>
                  <a:pt x="3934968" y="2649451"/>
                  <a:pt x="3954177" y="2655483"/>
                  <a:pt x="3973862" y="2670009"/>
                </a:cubicBezTo>
                <a:cubicBezTo>
                  <a:pt x="4043156" y="2720967"/>
                  <a:pt x="4118404" y="2761449"/>
                  <a:pt x="4194445" y="2801057"/>
                </a:cubicBezTo>
                <a:cubicBezTo>
                  <a:pt x="4270249" y="2840586"/>
                  <a:pt x="4350179" y="2873844"/>
                  <a:pt x="4418124" y="2926469"/>
                </a:cubicBezTo>
                <a:cubicBezTo>
                  <a:pt x="4532900" y="3015370"/>
                  <a:pt x="4617435" y="3132606"/>
                  <a:pt x="4703636" y="3247144"/>
                </a:cubicBezTo>
                <a:cubicBezTo>
                  <a:pt x="4754436" y="3314613"/>
                  <a:pt x="4796187" y="3388908"/>
                  <a:pt x="4842780" y="3459631"/>
                </a:cubicBezTo>
                <a:cubicBezTo>
                  <a:pt x="4851353" y="3472649"/>
                  <a:pt x="4852543" y="3482809"/>
                  <a:pt x="4844764" y="3496223"/>
                </a:cubicBezTo>
                <a:cubicBezTo>
                  <a:pt x="4821905" y="3535593"/>
                  <a:pt x="4796346" y="3573058"/>
                  <a:pt x="4769120" y="3609650"/>
                </a:cubicBezTo>
                <a:cubicBezTo>
                  <a:pt x="4746101" y="3640606"/>
                  <a:pt x="4716733" y="3670134"/>
                  <a:pt x="4721971" y="3713870"/>
                </a:cubicBezTo>
                <a:cubicBezTo>
                  <a:pt x="4723876" y="3729586"/>
                  <a:pt x="4729353" y="3744905"/>
                  <a:pt x="4732925" y="3760463"/>
                </a:cubicBezTo>
                <a:cubicBezTo>
                  <a:pt x="4744037" y="3808564"/>
                  <a:pt x="4755071" y="3859522"/>
                  <a:pt x="4743085" y="3905877"/>
                </a:cubicBezTo>
                <a:cubicBezTo>
                  <a:pt x="4732449" y="3946756"/>
                  <a:pt x="4739116" y="3979458"/>
                  <a:pt x="4754833" y="4013431"/>
                </a:cubicBezTo>
                <a:cubicBezTo>
                  <a:pt x="4769279" y="4044625"/>
                  <a:pt x="4794600" y="4070819"/>
                  <a:pt x="4827381" y="4076613"/>
                </a:cubicBezTo>
                <a:cubicBezTo>
                  <a:pt x="4923425" y="4093441"/>
                  <a:pt x="4957715" y="4091774"/>
                  <a:pt x="5016374" y="4012716"/>
                </a:cubicBezTo>
                <a:cubicBezTo>
                  <a:pt x="5048202" y="3969774"/>
                  <a:pt x="5047250" y="3915482"/>
                  <a:pt x="5016532" y="3870952"/>
                </a:cubicBezTo>
                <a:cubicBezTo>
                  <a:pt x="5002562" y="3850712"/>
                  <a:pt x="4983909" y="3835710"/>
                  <a:pt x="4966843" y="3818883"/>
                </a:cubicBezTo>
                <a:cubicBezTo>
                  <a:pt x="4940888" y="3793324"/>
                  <a:pt x="4949302" y="3736094"/>
                  <a:pt x="4981131" y="3719108"/>
                </a:cubicBezTo>
                <a:cubicBezTo>
                  <a:pt x="4983353" y="3717918"/>
                  <a:pt x="4986370" y="3716886"/>
                  <a:pt x="4988751" y="3717362"/>
                </a:cubicBezTo>
                <a:cubicBezTo>
                  <a:pt x="5031058" y="3724823"/>
                  <a:pt x="5075111" y="3729903"/>
                  <a:pt x="5101543" y="3769829"/>
                </a:cubicBezTo>
                <a:cubicBezTo>
                  <a:pt x="5125117" y="3805548"/>
                  <a:pt x="5146707" y="3842616"/>
                  <a:pt x="5168217" y="3879604"/>
                </a:cubicBezTo>
                <a:cubicBezTo>
                  <a:pt x="5185124" y="3908576"/>
                  <a:pt x="5179806" y="3947391"/>
                  <a:pt x="5157423" y="3954534"/>
                </a:cubicBezTo>
                <a:cubicBezTo>
                  <a:pt x="5099717" y="3972791"/>
                  <a:pt x="5074873" y="4014621"/>
                  <a:pt x="5066618" y="4071295"/>
                </a:cubicBezTo>
                <a:cubicBezTo>
                  <a:pt x="5057886" y="4131700"/>
                  <a:pt x="5088446" y="4196628"/>
                  <a:pt x="5137499" y="4217425"/>
                </a:cubicBezTo>
                <a:cubicBezTo>
                  <a:pt x="5200603" y="4244174"/>
                  <a:pt x="5262594" y="4226950"/>
                  <a:pt x="5304901" y="4174006"/>
                </a:cubicBezTo>
                <a:cubicBezTo>
                  <a:pt x="5317760" y="4157893"/>
                  <a:pt x="5322285" y="4138526"/>
                  <a:pt x="5333556" y="4116459"/>
                </a:cubicBezTo>
                <a:cubicBezTo>
                  <a:pt x="5353162" y="4161147"/>
                  <a:pt x="5390547" y="4174879"/>
                  <a:pt x="5428488" y="4189405"/>
                </a:cubicBezTo>
                <a:cubicBezTo>
                  <a:pt x="5489052" y="4212582"/>
                  <a:pt x="5529533" y="4178610"/>
                  <a:pt x="5542312" y="4134795"/>
                </a:cubicBezTo>
                <a:cubicBezTo>
                  <a:pt x="5551123" y="4104553"/>
                  <a:pt x="5564696" y="4078995"/>
                  <a:pt x="5583349" y="4054944"/>
                </a:cubicBezTo>
                <a:cubicBezTo>
                  <a:pt x="5589778" y="4046609"/>
                  <a:pt x="5593112" y="4039069"/>
                  <a:pt x="5588984" y="4028115"/>
                </a:cubicBezTo>
                <a:close/>
                <a:moveTo>
                  <a:pt x="3114548" y="1734654"/>
                </a:moveTo>
                <a:cubicBezTo>
                  <a:pt x="3087402" y="1723779"/>
                  <a:pt x="3059065" y="1721954"/>
                  <a:pt x="3030569" y="1721874"/>
                </a:cubicBezTo>
                <a:cubicBezTo>
                  <a:pt x="3007630" y="1721874"/>
                  <a:pt x="2998978" y="1711714"/>
                  <a:pt x="2999692" y="1689093"/>
                </a:cubicBezTo>
                <a:cubicBezTo>
                  <a:pt x="3001677" y="1619957"/>
                  <a:pt x="3033427" y="1566934"/>
                  <a:pt x="3085576" y="1524151"/>
                </a:cubicBezTo>
                <a:cubicBezTo>
                  <a:pt x="3102404" y="1510419"/>
                  <a:pt x="3114866" y="1515579"/>
                  <a:pt x="3124867" y="1532327"/>
                </a:cubicBezTo>
                <a:cubicBezTo>
                  <a:pt x="3127962" y="1537645"/>
                  <a:pt x="3130582" y="1543598"/>
                  <a:pt x="3131852" y="1549551"/>
                </a:cubicBezTo>
                <a:cubicBezTo>
                  <a:pt x="3143361" y="1601780"/>
                  <a:pt x="3149473" y="1654723"/>
                  <a:pt x="3154633" y="1693458"/>
                </a:cubicBezTo>
                <a:cubicBezTo>
                  <a:pt x="3154156" y="1749417"/>
                  <a:pt x="3153442" y="1750211"/>
                  <a:pt x="3114548" y="173457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969C809-A259-4B26-FAC4-E82F6B4EC09E}"/>
              </a:ext>
            </a:extLst>
          </p:cNvPr>
          <p:cNvSpPr/>
          <p:nvPr/>
        </p:nvSpPr>
        <p:spPr>
          <a:xfrm>
            <a:off x="9828051" y="1505077"/>
            <a:ext cx="1415642" cy="1723852"/>
          </a:xfrm>
          <a:custGeom>
            <a:avLst/>
            <a:gdLst>
              <a:gd name="connsiteX0" fmla="*/ 2684369 w 2687982"/>
              <a:gd name="connsiteY0" fmla="*/ 1777039 h 3273203"/>
              <a:gd name="connsiteX1" fmla="*/ 2660396 w 2687982"/>
              <a:gd name="connsiteY1" fmla="*/ 1770319 h 3273203"/>
              <a:gd name="connsiteX2" fmla="*/ 2647201 w 2687982"/>
              <a:gd name="connsiteY2" fmla="*/ 1774171 h 3273203"/>
              <a:gd name="connsiteX3" fmla="*/ 2482708 w 2687982"/>
              <a:gd name="connsiteY3" fmla="*/ 1883750 h 3273203"/>
              <a:gd name="connsiteX4" fmla="*/ 2469923 w 2687982"/>
              <a:gd name="connsiteY4" fmla="*/ 1892807 h 3273203"/>
              <a:gd name="connsiteX5" fmla="*/ 2463120 w 2687982"/>
              <a:gd name="connsiteY5" fmla="*/ 1877030 h 3273203"/>
              <a:gd name="connsiteX6" fmla="*/ 2439147 w 2687982"/>
              <a:gd name="connsiteY6" fmla="*/ 1795193 h 3273203"/>
              <a:gd name="connsiteX7" fmla="*/ 2361286 w 2687982"/>
              <a:gd name="connsiteY7" fmla="*/ 1699916 h 3273203"/>
              <a:gd name="connsiteX8" fmla="*/ 2351533 w 2687982"/>
              <a:gd name="connsiteY8" fmla="*/ 1686802 h 3273203"/>
              <a:gd name="connsiteX9" fmla="*/ 2303832 w 2687982"/>
              <a:gd name="connsiteY9" fmla="*/ 1595090 h 3273203"/>
              <a:gd name="connsiteX10" fmla="*/ 2302603 w 2687982"/>
              <a:gd name="connsiteY10" fmla="*/ 1578370 h 3273203"/>
              <a:gd name="connsiteX11" fmla="*/ 2323380 w 2687982"/>
              <a:gd name="connsiteY11" fmla="*/ 1555954 h 3273203"/>
              <a:gd name="connsiteX12" fmla="*/ 2420911 w 2687982"/>
              <a:gd name="connsiteY12" fmla="*/ 1456620 h 3273203"/>
              <a:gd name="connsiteX13" fmla="*/ 2424599 w 2687982"/>
              <a:gd name="connsiteY13" fmla="*/ 1415231 h 3273203"/>
              <a:gd name="connsiteX14" fmla="*/ 2402716 w 2687982"/>
              <a:gd name="connsiteY14" fmla="*/ 1407526 h 3273203"/>
              <a:gd name="connsiteX15" fmla="*/ 2360056 w 2687982"/>
              <a:gd name="connsiteY15" fmla="*/ 1431622 h 3273203"/>
              <a:gd name="connsiteX16" fmla="*/ 2342394 w 2687982"/>
              <a:gd name="connsiteY16" fmla="*/ 1437073 h 3273203"/>
              <a:gd name="connsiteX17" fmla="*/ 2342886 w 2687982"/>
              <a:gd name="connsiteY17" fmla="*/ 1418632 h 3273203"/>
              <a:gd name="connsiteX18" fmla="*/ 2364031 w 2687982"/>
              <a:gd name="connsiteY18" fmla="*/ 1371259 h 3273203"/>
              <a:gd name="connsiteX19" fmla="*/ 2470947 w 2687982"/>
              <a:gd name="connsiteY19" fmla="*/ 1221397 h 3273203"/>
              <a:gd name="connsiteX20" fmla="*/ 2475537 w 2687982"/>
              <a:gd name="connsiteY20" fmla="*/ 1177959 h 3273203"/>
              <a:gd name="connsiteX21" fmla="*/ 2446605 w 2687982"/>
              <a:gd name="connsiteY21" fmla="*/ 1175295 h 3273203"/>
              <a:gd name="connsiteX22" fmla="*/ 2400216 w 2687982"/>
              <a:gd name="connsiteY22" fmla="*/ 1185089 h 3273203"/>
              <a:gd name="connsiteX23" fmla="*/ 2385464 w 2687982"/>
              <a:gd name="connsiteY23" fmla="*/ 1164886 h 3273203"/>
              <a:gd name="connsiteX24" fmla="*/ 2438451 w 2687982"/>
              <a:gd name="connsiteY24" fmla="*/ 1048217 h 3273203"/>
              <a:gd name="connsiteX25" fmla="*/ 2423739 w 2687982"/>
              <a:gd name="connsiteY25" fmla="*/ 1018712 h 3273203"/>
              <a:gd name="connsiteX26" fmla="*/ 2379850 w 2687982"/>
              <a:gd name="connsiteY26" fmla="*/ 1039284 h 3273203"/>
              <a:gd name="connsiteX27" fmla="*/ 2268918 w 2687982"/>
              <a:gd name="connsiteY27" fmla="*/ 1163862 h 3273203"/>
              <a:gd name="connsiteX28" fmla="*/ 2173640 w 2687982"/>
              <a:gd name="connsiteY28" fmla="*/ 1283768 h 3273203"/>
              <a:gd name="connsiteX29" fmla="*/ 2138889 w 2687982"/>
              <a:gd name="connsiteY29" fmla="*/ 1330526 h 3273203"/>
              <a:gd name="connsiteX30" fmla="*/ 2125039 w 2687982"/>
              <a:gd name="connsiteY30" fmla="*/ 1329132 h 3273203"/>
              <a:gd name="connsiteX31" fmla="*/ 2112581 w 2687982"/>
              <a:gd name="connsiteY31" fmla="*/ 1281924 h 3273203"/>
              <a:gd name="connsiteX32" fmla="*/ 2107007 w 2687982"/>
              <a:gd name="connsiteY32" fmla="*/ 1185581 h 3273203"/>
              <a:gd name="connsiteX33" fmla="*/ 2097459 w 2687982"/>
              <a:gd name="connsiteY33" fmla="*/ 1165870 h 3273203"/>
              <a:gd name="connsiteX34" fmla="*/ 2074429 w 2687982"/>
              <a:gd name="connsiteY34" fmla="*/ 1169927 h 3273203"/>
              <a:gd name="connsiteX35" fmla="*/ 2064757 w 2687982"/>
              <a:gd name="connsiteY35" fmla="*/ 1188367 h 3273203"/>
              <a:gd name="connsiteX36" fmla="*/ 2017549 w 2687982"/>
              <a:gd name="connsiteY36" fmla="*/ 1479487 h 3273203"/>
              <a:gd name="connsiteX37" fmla="*/ 1983987 w 2687982"/>
              <a:gd name="connsiteY37" fmla="*/ 1528908 h 3273203"/>
              <a:gd name="connsiteX38" fmla="*/ 1887725 w 2687982"/>
              <a:gd name="connsiteY38" fmla="*/ 1576444 h 3273203"/>
              <a:gd name="connsiteX39" fmla="*/ 1748395 w 2687982"/>
              <a:gd name="connsiteY39" fmla="*/ 1679426 h 3273203"/>
              <a:gd name="connsiteX40" fmla="*/ 1685696 w 2687982"/>
              <a:gd name="connsiteY40" fmla="*/ 1810889 h 3273203"/>
              <a:gd name="connsiteX41" fmla="*/ 1675041 w 2687982"/>
              <a:gd name="connsiteY41" fmla="*/ 1830436 h 3273203"/>
              <a:gd name="connsiteX42" fmla="*/ 1598573 w 2687982"/>
              <a:gd name="connsiteY42" fmla="*/ 1902847 h 3273203"/>
              <a:gd name="connsiteX43" fmla="*/ 1537842 w 2687982"/>
              <a:gd name="connsiteY43" fmla="*/ 1996239 h 3273203"/>
              <a:gd name="connsiteX44" fmla="*/ 1525917 w 2687982"/>
              <a:gd name="connsiteY44" fmla="*/ 2024474 h 3273203"/>
              <a:gd name="connsiteX45" fmla="*/ 1507640 w 2687982"/>
              <a:gd name="connsiteY45" fmla="*/ 2031359 h 3273203"/>
              <a:gd name="connsiteX46" fmla="*/ 1503788 w 2687982"/>
              <a:gd name="connsiteY46" fmla="*/ 2016032 h 3273203"/>
              <a:gd name="connsiteX47" fmla="*/ 1511123 w 2687982"/>
              <a:gd name="connsiteY47" fmla="*/ 1987879 h 3273203"/>
              <a:gd name="connsiteX48" fmla="*/ 1524974 w 2687982"/>
              <a:gd name="connsiteY48" fmla="*/ 1888012 h 3273203"/>
              <a:gd name="connsiteX49" fmla="*/ 1532350 w 2687982"/>
              <a:gd name="connsiteY49" fmla="*/ 1782695 h 3273203"/>
              <a:gd name="connsiteX50" fmla="*/ 1538538 w 2687982"/>
              <a:gd name="connsiteY50" fmla="*/ 1762656 h 3273203"/>
              <a:gd name="connsiteX51" fmla="*/ 1575174 w 2687982"/>
              <a:gd name="connsiteY51" fmla="*/ 1678893 h 3273203"/>
              <a:gd name="connsiteX52" fmla="*/ 1577838 w 2687982"/>
              <a:gd name="connsiteY52" fmla="*/ 1448916 h 3273203"/>
              <a:gd name="connsiteX53" fmla="*/ 1580051 w 2687982"/>
              <a:gd name="connsiteY53" fmla="*/ 1369374 h 3273203"/>
              <a:gd name="connsiteX54" fmla="*/ 1590296 w 2687982"/>
              <a:gd name="connsiteY54" fmla="*/ 1298889 h 3273203"/>
              <a:gd name="connsiteX55" fmla="*/ 1537022 w 2687982"/>
              <a:gd name="connsiteY55" fmla="*/ 1092598 h 3273203"/>
              <a:gd name="connsiteX56" fmla="*/ 1546775 w 2687982"/>
              <a:gd name="connsiteY56" fmla="*/ 1053790 h 3273203"/>
              <a:gd name="connsiteX57" fmla="*/ 1557061 w 2687982"/>
              <a:gd name="connsiteY57" fmla="*/ 1047152 h 3273203"/>
              <a:gd name="connsiteX58" fmla="*/ 1724340 w 2687982"/>
              <a:gd name="connsiteY58" fmla="*/ 950809 h 3273203"/>
              <a:gd name="connsiteX59" fmla="*/ 1745936 w 2687982"/>
              <a:gd name="connsiteY59" fmla="*/ 893437 h 3273203"/>
              <a:gd name="connsiteX60" fmla="*/ 1729093 w 2687982"/>
              <a:gd name="connsiteY60" fmla="*/ 882701 h 3273203"/>
              <a:gd name="connsiteX61" fmla="*/ 1691556 w 2687982"/>
              <a:gd name="connsiteY61" fmla="*/ 889790 h 3273203"/>
              <a:gd name="connsiteX62" fmla="*/ 1658322 w 2687982"/>
              <a:gd name="connsiteY62" fmla="*/ 835246 h 3273203"/>
              <a:gd name="connsiteX63" fmla="*/ 1717332 w 2687982"/>
              <a:gd name="connsiteY63" fmla="*/ 757139 h 3273203"/>
              <a:gd name="connsiteX64" fmla="*/ 1809618 w 2687982"/>
              <a:gd name="connsiteY64" fmla="*/ 652559 h 3273203"/>
              <a:gd name="connsiteX65" fmla="*/ 1822363 w 2687982"/>
              <a:gd name="connsiteY65" fmla="*/ 590557 h 3273203"/>
              <a:gd name="connsiteX66" fmla="*/ 1798144 w 2687982"/>
              <a:gd name="connsiteY66" fmla="*/ 582074 h 3273203"/>
              <a:gd name="connsiteX67" fmla="*/ 1769868 w 2687982"/>
              <a:gd name="connsiteY67" fmla="*/ 605597 h 3273203"/>
              <a:gd name="connsiteX68" fmla="*/ 1635168 w 2687982"/>
              <a:gd name="connsiteY68" fmla="*/ 716651 h 3273203"/>
              <a:gd name="connsiteX69" fmla="*/ 1576608 w 2687982"/>
              <a:gd name="connsiteY69" fmla="*/ 760991 h 3273203"/>
              <a:gd name="connsiteX70" fmla="*/ 1553660 w 2687982"/>
              <a:gd name="connsiteY70" fmla="*/ 763942 h 3273203"/>
              <a:gd name="connsiteX71" fmla="*/ 1542513 w 2687982"/>
              <a:gd name="connsiteY71" fmla="*/ 738534 h 3273203"/>
              <a:gd name="connsiteX72" fmla="*/ 1549808 w 2687982"/>
              <a:gd name="connsiteY72" fmla="*/ 653338 h 3273203"/>
              <a:gd name="connsiteX73" fmla="*/ 1537965 w 2687982"/>
              <a:gd name="connsiteY73" fmla="*/ 630840 h 3273203"/>
              <a:gd name="connsiteX74" fmla="*/ 1517229 w 2687982"/>
              <a:gd name="connsiteY74" fmla="*/ 638134 h 3273203"/>
              <a:gd name="connsiteX75" fmla="*/ 1482191 w 2687982"/>
              <a:gd name="connsiteY75" fmla="*/ 697268 h 3273203"/>
              <a:gd name="connsiteX76" fmla="*/ 1458423 w 2687982"/>
              <a:gd name="connsiteY76" fmla="*/ 700669 h 3273203"/>
              <a:gd name="connsiteX77" fmla="*/ 1380972 w 2687982"/>
              <a:gd name="connsiteY77" fmla="*/ 618710 h 3273203"/>
              <a:gd name="connsiteX78" fmla="*/ 1296144 w 2687982"/>
              <a:gd name="connsiteY78" fmla="*/ 539783 h 3273203"/>
              <a:gd name="connsiteX79" fmla="*/ 1255697 w 2687982"/>
              <a:gd name="connsiteY79" fmla="*/ 517941 h 3273203"/>
              <a:gd name="connsiteX80" fmla="*/ 1243813 w 2687982"/>
              <a:gd name="connsiteY80" fmla="*/ 498681 h 3273203"/>
              <a:gd name="connsiteX81" fmla="*/ 1256230 w 2687982"/>
              <a:gd name="connsiteY81" fmla="*/ 418771 h 3273203"/>
              <a:gd name="connsiteX82" fmla="*/ 1305200 w 2687982"/>
              <a:gd name="connsiteY82" fmla="*/ 259073 h 3273203"/>
              <a:gd name="connsiteX83" fmla="*/ 1297865 w 2687982"/>
              <a:gd name="connsiteY83" fmla="*/ 232641 h 3273203"/>
              <a:gd name="connsiteX84" fmla="*/ 1274384 w 2687982"/>
              <a:gd name="connsiteY84" fmla="*/ 243706 h 3273203"/>
              <a:gd name="connsiteX85" fmla="*/ 1199432 w 2687982"/>
              <a:gd name="connsiteY85" fmla="*/ 344393 h 3273203"/>
              <a:gd name="connsiteX86" fmla="*/ 1183368 w 2687982"/>
              <a:gd name="connsiteY86" fmla="*/ 356523 h 3273203"/>
              <a:gd name="connsiteX87" fmla="*/ 1179393 w 2687982"/>
              <a:gd name="connsiteY87" fmla="*/ 337344 h 3273203"/>
              <a:gd name="connsiteX88" fmla="*/ 1209103 w 2687982"/>
              <a:gd name="connsiteY88" fmla="*/ 99007 h 3273203"/>
              <a:gd name="connsiteX89" fmla="*/ 1178860 w 2687982"/>
              <a:gd name="connsiteY89" fmla="*/ 0 h 3273203"/>
              <a:gd name="connsiteX90" fmla="*/ 1166566 w 2687982"/>
              <a:gd name="connsiteY90" fmla="*/ 0 h 3273203"/>
              <a:gd name="connsiteX91" fmla="*/ 1144888 w 2687982"/>
              <a:gd name="connsiteY91" fmla="*/ 74829 h 3273203"/>
              <a:gd name="connsiteX92" fmla="*/ 1086082 w 2687982"/>
              <a:gd name="connsiteY92" fmla="*/ 260179 h 3273203"/>
              <a:gd name="connsiteX93" fmla="*/ 1056045 w 2687982"/>
              <a:gd name="connsiteY93" fmla="*/ 361481 h 3273203"/>
              <a:gd name="connsiteX94" fmla="*/ 1035841 w 2687982"/>
              <a:gd name="connsiteY94" fmla="*/ 409345 h 3273203"/>
              <a:gd name="connsiteX95" fmla="*/ 1015229 w 2687982"/>
              <a:gd name="connsiteY95" fmla="*/ 410575 h 3273203"/>
              <a:gd name="connsiteX96" fmla="*/ 971872 w 2687982"/>
              <a:gd name="connsiteY96" fmla="*/ 365046 h 3273203"/>
              <a:gd name="connsiteX97" fmla="*/ 955235 w 2687982"/>
              <a:gd name="connsiteY97" fmla="*/ 352507 h 3273203"/>
              <a:gd name="connsiteX98" fmla="*/ 933720 w 2687982"/>
              <a:gd name="connsiteY98" fmla="*/ 356482 h 3273203"/>
              <a:gd name="connsiteX99" fmla="*/ 929049 w 2687982"/>
              <a:gd name="connsiteY99" fmla="*/ 391314 h 3273203"/>
              <a:gd name="connsiteX100" fmla="*/ 953554 w 2687982"/>
              <a:gd name="connsiteY100" fmla="*/ 457332 h 3273203"/>
              <a:gd name="connsiteX101" fmla="*/ 966340 w 2687982"/>
              <a:gd name="connsiteY101" fmla="*/ 535767 h 3273203"/>
              <a:gd name="connsiteX102" fmla="*/ 957652 w 2687982"/>
              <a:gd name="connsiteY102" fmla="*/ 555888 h 3273203"/>
              <a:gd name="connsiteX103" fmla="*/ 862498 w 2687982"/>
              <a:gd name="connsiteY103" fmla="*/ 658993 h 3273203"/>
              <a:gd name="connsiteX104" fmla="*/ 809511 w 2687982"/>
              <a:gd name="connsiteY104" fmla="*/ 673254 h 3273203"/>
              <a:gd name="connsiteX105" fmla="*/ 709275 w 2687982"/>
              <a:gd name="connsiteY105" fmla="*/ 654034 h 3273203"/>
              <a:gd name="connsiteX106" fmla="*/ 588754 w 2687982"/>
              <a:gd name="connsiteY106" fmla="*/ 643503 h 3273203"/>
              <a:gd name="connsiteX107" fmla="*/ 501754 w 2687982"/>
              <a:gd name="connsiteY107" fmla="*/ 648174 h 3273203"/>
              <a:gd name="connsiteX108" fmla="*/ 491427 w 2687982"/>
              <a:gd name="connsiteY108" fmla="*/ 635389 h 3273203"/>
              <a:gd name="connsiteX109" fmla="*/ 554987 w 2687982"/>
              <a:gd name="connsiteY109" fmla="*/ 397338 h 3273203"/>
              <a:gd name="connsiteX110" fmla="*/ 566133 w 2687982"/>
              <a:gd name="connsiteY110" fmla="*/ 343409 h 3273203"/>
              <a:gd name="connsiteX111" fmla="*/ 563593 w 2687982"/>
              <a:gd name="connsiteY111" fmla="*/ 325624 h 3273203"/>
              <a:gd name="connsiteX112" fmla="*/ 543226 w 2687982"/>
              <a:gd name="connsiteY112" fmla="*/ 306937 h 3273203"/>
              <a:gd name="connsiteX113" fmla="*/ 524088 w 2687982"/>
              <a:gd name="connsiteY113" fmla="*/ 328083 h 3273203"/>
              <a:gd name="connsiteX114" fmla="*/ 479175 w 2687982"/>
              <a:gd name="connsiteY114" fmla="*/ 430286 h 3273203"/>
              <a:gd name="connsiteX115" fmla="*/ 376316 w 2687982"/>
              <a:gd name="connsiteY115" fmla="*/ 672680 h 3273203"/>
              <a:gd name="connsiteX116" fmla="*/ 365333 w 2687982"/>
              <a:gd name="connsiteY116" fmla="*/ 686982 h 3273203"/>
              <a:gd name="connsiteX117" fmla="*/ 237723 w 2687982"/>
              <a:gd name="connsiteY117" fmla="*/ 798529 h 3273203"/>
              <a:gd name="connsiteX118" fmla="*/ 221782 w 2687982"/>
              <a:gd name="connsiteY118" fmla="*/ 797340 h 3273203"/>
              <a:gd name="connsiteX119" fmla="*/ 168549 w 2687982"/>
              <a:gd name="connsiteY119" fmla="*/ 722511 h 3273203"/>
              <a:gd name="connsiteX120" fmla="*/ 94212 w 2687982"/>
              <a:gd name="connsiteY120" fmla="*/ 611989 h 3273203"/>
              <a:gd name="connsiteX121" fmla="*/ 66100 w 2687982"/>
              <a:gd name="connsiteY121" fmla="*/ 592114 h 3273203"/>
              <a:gd name="connsiteX122" fmla="*/ 43152 w 2687982"/>
              <a:gd name="connsiteY122" fmla="*/ 614038 h 3273203"/>
              <a:gd name="connsiteX123" fmla="*/ 56921 w 2687982"/>
              <a:gd name="connsiteY123" fmla="*/ 652928 h 3273203"/>
              <a:gd name="connsiteX124" fmla="*/ 171746 w 2687982"/>
              <a:gd name="connsiteY124" fmla="*/ 910239 h 3273203"/>
              <a:gd name="connsiteX125" fmla="*/ 189613 w 2687982"/>
              <a:gd name="connsiteY125" fmla="*/ 949251 h 3273203"/>
              <a:gd name="connsiteX126" fmla="*/ 193137 w 2687982"/>
              <a:gd name="connsiteY126" fmla="*/ 965520 h 3273203"/>
              <a:gd name="connsiteX127" fmla="*/ 177483 w 2687982"/>
              <a:gd name="connsiteY127" fmla="*/ 972733 h 3273203"/>
              <a:gd name="connsiteX128" fmla="*/ 134044 w 2687982"/>
              <a:gd name="connsiteY128" fmla="*/ 931835 h 3273203"/>
              <a:gd name="connsiteX129" fmla="*/ 26842 w 2687982"/>
              <a:gd name="connsiteY129" fmla="*/ 796480 h 3273203"/>
              <a:gd name="connsiteX130" fmla="*/ 22990 w 2687982"/>
              <a:gd name="connsiteY130" fmla="*/ 791685 h 3273203"/>
              <a:gd name="connsiteX131" fmla="*/ 9548 w 2687982"/>
              <a:gd name="connsiteY131" fmla="*/ 787054 h 3273203"/>
              <a:gd name="connsiteX132" fmla="*/ 8073 w 2687982"/>
              <a:gd name="connsiteY132" fmla="*/ 799307 h 3273203"/>
              <a:gd name="connsiteX133" fmla="*/ 30079 w 2687982"/>
              <a:gd name="connsiteY133" fmla="*/ 846188 h 3273203"/>
              <a:gd name="connsiteX134" fmla="*/ 51388 w 2687982"/>
              <a:gd name="connsiteY134" fmla="*/ 949415 h 3273203"/>
              <a:gd name="connsiteX135" fmla="*/ 57904 w 2687982"/>
              <a:gd name="connsiteY135" fmla="*/ 1011827 h 3273203"/>
              <a:gd name="connsiteX136" fmla="*/ 14425 w 2687982"/>
              <a:gd name="connsiteY136" fmla="*/ 1089156 h 3273203"/>
              <a:gd name="connsiteX137" fmla="*/ 0 w 2687982"/>
              <a:gd name="connsiteY137" fmla="*/ 1102392 h 3273203"/>
              <a:gd name="connsiteX138" fmla="*/ 0 w 2687982"/>
              <a:gd name="connsiteY138" fmla="*/ 1120833 h 3273203"/>
              <a:gd name="connsiteX139" fmla="*/ 6065 w 2687982"/>
              <a:gd name="connsiteY139" fmla="*/ 1146077 h 3273203"/>
              <a:gd name="connsiteX140" fmla="*/ 43520 w 2687982"/>
              <a:gd name="connsiteY140" fmla="*/ 1180049 h 3273203"/>
              <a:gd name="connsiteX141" fmla="*/ 73353 w 2687982"/>
              <a:gd name="connsiteY141" fmla="*/ 1186851 h 3273203"/>
              <a:gd name="connsiteX142" fmla="*/ 106670 w 2687982"/>
              <a:gd name="connsiteY142" fmla="*/ 1233199 h 3273203"/>
              <a:gd name="connsiteX143" fmla="*/ 109620 w 2687982"/>
              <a:gd name="connsiteY143" fmla="*/ 1265204 h 3273203"/>
              <a:gd name="connsiteX144" fmla="*/ 125275 w 2687982"/>
              <a:gd name="connsiteY144" fmla="*/ 1272294 h 3273203"/>
              <a:gd name="connsiteX145" fmla="*/ 133798 w 2687982"/>
              <a:gd name="connsiteY145" fmla="*/ 1278031 h 3273203"/>
              <a:gd name="connsiteX146" fmla="*/ 118021 w 2687982"/>
              <a:gd name="connsiteY146" fmla="*/ 1307003 h 3273203"/>
              <a:gd name="connsiteX147" fmla="*/ 120890 w 2687982"/>
              <a:gd name="connsiteY147" fmla="*/ 1365727 h 3273203"/>
              <a:gd name="connsiteX148" fmla="*/ 134208 w 2687982"/>
              <a:gd name="connsiteY148" fmla="*/ 1378308 h 3273203"/>
              <a:gd name="connsiteX149" fmla="*/ 149494 w 2687982"/>
              <a:gd name="connsiteY149" fmla="*/ 1416542 h 3273203"/>
              <a:gd name="connsiteX150" fmla="*/ 160230 w 2687982"/>
              <a:gd name="connsiteY150" fmla="*/ 1503664 h 3273203"/>
              <a:gd name="connsiteX151" fmla="*/ 202808 w 2687982"/>
              <a:gd name="connsiteY151" fmla="*/ 1598655 h 3273203"/>
              <a:gd name="connsiteX152" fmla="*/ 204447 w 2687982"/>
              <a:gd name="connsiteY152" fmla="*/ 1642053 h 3273203"/>
              <a:gd name="connsiteX153" fmla="*/ 175024 w 2687982"/>
              <a:gd name="connsiteY153" fmla="*/ 1702702 h 3273203"/>
              <a:gd name="connsiteX154" fmla="*/ 166172 w 2687982"/>
              <a:gd name="connsiteY154" fmla="*/ 1712415 h 3273203"/>
              <a:gd name="connsiteX155" fmla="*/ 156173 w 2687982"/>
              <a:gd name="connsiteY155" fmla="*/ 1729708 h 3273203"/>
              <a:gd name="connsiteX156" fmla="*/ 152034 w 2687982"/>
              <a:gd name="connsiteY156" fmla="*/ 1762287 h 3273203"/>
              <a:gd name="connsiteX157" fmla="*/ 166131 w 2687982"/>
              <a:gd name="connsiteY157" fmla="*/ 1833550 h 3273203"/>
              <a:gd name="connsiteX158" fmla="*/ 231535 w 2687982"/>
              <a:gd name="connsiteY158" fmla="*/ 1861785 h 3273203"/>
              <a:gd name="connsiteX159" fmla="*/ 273088 w 2687982"/>
              <a:gd name="connsiteY159" fmla="*/ 1896044 h 3273203"/>
              <a:gd name="connsiteX160" fmla="*/ 272555 w 2687982"/>
              <a:gd name="connsiteY160" fmla="*/ 1953948 h 3273203"/>
              <a:gd name="connsiteX161" fmla="*/ 224035 w 2687982"/>
              <a:gd name="connsiteY161" fmla="*/ 2068445 h 3273203"/>
              <a:gd name="connsiteX162" fmla="*/ 134905 w 2687982"/>
              <a:gd name="connsiteY162" fmla="*/ 2066888 h 3273203"/>
              <a:gd name="connsiteX163" fmla="*/ 157362 w 2687982"/>
              <a:gd name="connsiteY163" fmla="*/ 1979192 h 3273203"/>
              <a:gd name="connsiteX164" fmla="*/ 169246 w 2687982"/>
              <a:gd name="connsiteY164" fmla="*/ 1966406 h 3273203"/>
              <a:gd name="connsiteX165" fmla="*/ 150518 w 2687982"/>
              <a:gd name="connsiteY165" fmla="*/ 1956530 h 3273203"/>
              <a:gd name="connsiteX166" fmla="*/ 102982 w 2687982"/>
              <a:gd name="connsiteY166" fmla="*/ 1984068 h 3273203"/>
              <a:gd name="connsiteX167" fmla="*/ 127365 w 2687982"/>
              <a:gd name="connsiteY167" fmla="*/ 2101926 h 3273203"/>
              <a:gd name="connsiteX168" fmla="*/ 170721 w 2687982"/>
              <a:gd name="connsiteY168" fmla="*/ 2119506 h 3273203"/>
              <a:gd name="connsiteX169" fmla="*/ 252311 w 2687982"/>
              <a:gd name="connsiteY169" fmla="*/ 2083280 h 3273203"/>
              <a:gd name="connsiteX170" fmla="*/ 305872 w 2687982"/>
              <a:gd name="connsiteY170" fmla="*/ 1898831 h 3273203"/>
              <a:gd name="connsiteX171" fmla="*/ 318207 w 2687982"/>
              <a:gd name="connsiteY171" fmla="*/ 1888258 h 3273203"/>
              <a:gd name="connsiteX172" fmla="*/ 363120 w 2687982"/>
              <a:gd name="connsiteY172" fmla="*/ 1907805 h 3273203"/>
              <a:gd name="connsiteX173" fmla="*/ 427827 w 2687982"/>
              <a:gd name="connsiteY173" fmla="*/ 1886086 h 3273203"/>
              <a:gd name="connsiteX174" fmla="*/ 452087 w 2687982"/>
              <a:gd name="connsiteY174" fmla="*/ 1831624 h 3273203"/>
              <a:gd name="connsiteX175" fmla="*/ 523392 w 2687982"/>
              <a:gd name="connsiteY175" fmla="*/ 1722086 h 3273203"/>
              <a:gd name="connsiteX176" fmla="*/ 568879 w 2687982"/>
              <a:gd name="connsiteY176" fmla="*/ 1642216 h 3273203"/>
              <a:gd name="connsiteX177" fmla="*/ 569453 w 2687982"/>
              <a:gd name="connsiteY177" fmla="*/ 1636152 h 3273203"/>
              <a:gd name="connsiteX178" fmla="*/ 658911 w 2687982"/>
              <a:gd name="connsiteY178" fmla="*/ 1466865 h 3273203"/>
              <a:gd name="connsiteX179" fmla="*/ 684114 w 2687982"/>
              <a:gd name="connsiteY179" fmla="*/ 1461210 h 3273203"/>
              <a:gd name="connsiteX180" fmla="*/ 749681 w 2687982"/>
              <a:gd name="connsiteY180" fmla="*/ 1505591 h 3273203"/>
              <a:gd name="connsiteX181" fmla="*/ 811601 w 2687982"/>
              <a:gd name="connsiteY181" fmla="*/ 1629882 h 3273203"/>
              <a:gd name="connsiteX182" fmla="*/ 817871 w 2687982"/>
              <a:gd name="connsiteY182" fmla="*/ 1736552 h 3273203"/>
              <a:gd name="connsiteX183" fmla="*/ 792587 w 2687982"/>
              <a:gd name="connsiteY183" fmla="*/ 1924566 h 3273203"/>
              <a:gd name="connsiteX184" fmla="*/ 766892 w 2687982"/>
              <a:gd name="connsiteY184" fmla="*/ 2040866 h 3273203"/>
              <a:gd name="connsiteX185" fmla="*/ 754926 w 2687982"/>
              <a:gd name="connsiteY185" fmla="*/ 2196302 h 3273203"/>
              <a:gd name="connsiteX186" fmla="*/ 851761 w 2687982"/>
              <a:gd name="connsiteY186" fmla="*/ 2278261 h 3273203"/>
              <a:gd name="connsiteX187" fmla="*/ 873808 w 2687982"/>
              <a:gd name="connsiteY187" fmla="*/ 2298792 h 3273203"/>
              <a:gd name="connsiteX188" fmla="*/ 915976 w 2687982"/>
              <a:gd name="connsiteY188" fmla="*/ 2471398 h 3273203"/>
              <a:gd name="connsiteX189" fmla="*/ 976872 w 2687982"/>
              <a:gd name="connsiteY189" fmla="*/ 2560651 h 3273203"/>
              <a:gd name="connsiteX190" fmla="*/ 1144478 w 2687982"/>
              <a:gd name="connsiteY190" fmla="*/ 2664535 h 3273203"/>
              <a:gd name="connsiteX191" fmla="*/ 1176483 w 2687982"/>
              <a:gd name="connsiteY191" fmla="*/ 2674697 h 3273203"/>
              <a:gd name="connsiteX192" fmla="*/ 1314544 w 2687982"/>
              <a:gd name="connsiteY192" fmla="*/ 2717112 h 3273203"/>
              <a:gd name="connsiteX193" fmla="*/ 1429123 w 2687982"/>
              <a:gd name="connsiteY193" fmla="*/ 2718792 h 3273203"/>
              <a:gd name="connsiteX194" fmla="*/ 1504935 w 2687982"/>
              <a:gd name="connsiteY194" fmla="*/ 2700474 h 3273203"/>
              <a:gd name="connsiteX195" fmla="*/ 1671845 w 2687982"/>
              <a:gd name="connsiteY195" fmla="*/ 2610933 h 3273203"/>
              <a:gd name="connsiteX196" fmla="*/ 1699424 w 2687982"/>
              <a:gd name="connsiteY196" fmla="*/ 2584583 h 3273203"/>
              <a:gd name="connsiteX197" fmla="*/ 1745895 w 2687982"/>
              <a:gd name="connsiteY197" fmla="*/ 2508976 h 3273203"/>
              <a:gd name="connsiteX198" fmla="*/ 1762287 w 2687982"/>
              <a:gd name="connsiteY198" fmla="*/ 2485495 h 3273203"/>
              <a:gd name="connsiteX199" fmla="*/ 1909076 w 2687982"/>
              <a:gd name="connsiteY199" fmla="*/ 2324814 h 3273203"/>
              <a:gd name="connsiteX200" fmla="*/ 1975504 w 2687982"/>
              <a:gd name="connsiteY200" fmla="*/ 2172411 h 3273203"/>
              <a:gd name="connsiteX201" fmla="*/ 1990830 w 2687982"/>
              <a:gd name="connsiteY201" fmla="*/ 2152126 h 3273203"/>
              <a:gd name="connsiteX202" fmla="*/ 2091435 w 2687982"/>
              <a:gd name="connsiteY202" fmla="*/ 2050373 h 3273203"/>
              <a:gd name="connsiteX203" fmla="*/ 2120326 w 2687982"/>
              <a:gd name="connsiteY203" fmla="*/ 1998124 h 3273203"/>
              <a:gd name="connsiteX204" fmla="*/ 2168600 w 2687982"/>
              <a:gd name="connsiteY204" fmla="*/ 1994477 h 3273203"/>
              <a:gd name="connsiteX205" fmla="*/ 2228061 w 2687982"/>
              <a:gd name="connsiteY205" fmla="*/ 2041932 h 3273203"/>
              <a:gd name="connsiteX206" fmla="*/ 2239126 w 2687982"/>
              <a:gd name="connsiteY206" fmla="*/ 2062175 h 3273203"/>
              <a:gd name="connsiteX207" fmla="*/ 2271418 w 2687982"/>
              <a:gd name="connsiteY207" fmla="*/ 2173148 h 3273203"/>
              <a:gd name="connsiteX208" fmla="*/ 2275639 w 2687982"/>
              <a:gd name="connsiteY208" fmla="*/ 2206301 h 3273203"/>
              <a:gd name="connsiteX209" fmla="*/ 2290596 w 2687982"/>
              <a:gd name="connsiteY209" fmla="*/ 2359933 h 3273203"/>
              <a:gd name="connsiteX210" fmla="*/ 2291498 w 2687982"/>
              <a:gd name="connsiteY210" fmla="*/ 2384193 h 3273203"/>
              <a:gd name="connsiteX211" fmla="*/ 2281417 w 2687982"/>
              <a:gd name="connsiteY211" fmla="*/ 2489347 h 3273203"/>
              <a:gd name="connsiteX212" fmla="*/ 2273753 w 2687982"/>
              <a:gd name="connsiteY212" fmla="*/ 2509837 h 3273203"/>
              <a:gd name="connsiteX213" fmla="*/ 2214866 w 2687982"/>
              <a:gd name="connsiteY213" fmla="*/ 2548276 h 3273203"/>
              <a:gd name="connsiteX214" fmla="*/ 2083608 w 2687982"/>
              <a:gd name="connsiteY214" fmla="*/ 2656175 h 3273203"/>
              <a:gd name="connsiteX215" fmla="*/ 1973168 w 2687982"/>
              <a:gd name="connsiteY215" fmla="*/ 2770303 h 3273203"/>
              <a:gd name="connsiteX216" fmla="*/ 1872399 w 2687982"/>
              <a:gd name="connsiteY216" fmla="*/ 2903159 h 3273203"/>
              <a:gd name="connsiteX217" fmla="*/ 1848221 w 2687982"/>
              <a:gd name="connsiteY217" fmla="*/ 2965038 h 3273203"/>
              <a:gd name="connsiteX218" fmla="*/ 1851663 w 2687982"/>
              <a:gd name="connsiteY218" fmla="*/ 2975857 h 3273203"/>
              <a:gd name="connsiteX219" fmla="*/ 1863097 w 2687982"/>
              <a:gd name="connsiteY219" fmla="*/ 2975652 h 3273203"/>
              <a:gd name="connsiteX220" fmla="*/ 1873997 w 2687982"/>
              <a:gd name="connsiteY220" fmla="*/ 2967292 h 3273203"/>
              <a:gd name="connsiteX221" fmla="*/ 1944728 w 2687982"/>
              <a:gd name="connsiteY221" fmla="*/ 2923485 h 3273203"/>
              <a:gd name="connsiteX222" fmla="*/ 1957801 w 2687982"/>
              <a:gd name="connsiteY222" fmla="*/ 2932541 h 3273203"/>
              <a:gd name="connsiteX223" fmla="*/ 1957432 w 2687982"/>
              <a:gd name="connsiteY223" fmla="*/ 2961719 h 3273203"/>
              <a:gd name="connsiteX224" fmla="*/ 1976610 w 2687982"/>
              <a:gd name="connsiteY224" fmla="*/ 2973890 h 3273203"/>
              <a:gd name="connsiteX225" fmla="*/ 2025212 w 2687982"/>
              <a:gd name="connsiteY225" fmla="*/ 2951556 h 3273203"/>
              <a:gd name="connsiteX226" fmla="*/ 2052996 w 2687982"/>
              <a:gd name="connsiteY226" fmla="*/ 2968439 h 3273203"/>
              <a:gd name="connsiteX227" fmla="*/ 2058610 w 2687982"/>
              <a:gd name="connsiteY227" fmla="*/ 2984790 h 3273203"/>
              <a:gd name="connsiteX228" fmla="*/ 2075699 w 2687982"/>
              <a:gd name="connsiteY228" fmla="*/ 2980405 h 3273203"/>
              <a:gd name="connsiteX229" fmla="*/ 2081928 w 2687982"/>
              <a:gd name="connsiteY229" fmla="*/ 2975939 h 3273203"/>
              <a:gd name="connsiteX230" fmla="*/ 2095410 w 2687982"/>
              <a:gd name="connsiteY230" fmla="*/ 2971513 h 3273203"/>
              <a:gd name="connsiteX231" fmla="*/ 2092624 w 2687982"/>
              <a:gd name="connsiteY231" fmla="*/ 2986388 h 3273203"/>
              <a:gd name="connsiteX232" fmla="*/ 2063733 w 2687982"/>
              <a:gd name="connsiteY232" fmla="*/ 3045399 h 3273203"/>
              <a:gd name="connsiteX233" fmla="*/ 2063856 w 2687982"/>
              <a:gd name="connsiteY233" fmla="*/ 3058144 h 3273203"/>
              <a:gd name="connsiteX234" fmla="*/ 2077625 w 2687982"/>
              <a:gd name="connsiteY234" fmla="*/ 3055070 h 3273203"/>
              <a:gd name="connsiteX235" fmla="*/ 2094263 w 2687982"/>
              <a:gd name="connsiteY235" fmla="*/ 3046751 h 3273203"/>
              <a:gd name="connsiteX236" fmla="*/ 2121391 w 2687982"/>
              <a:gd name="connsiteY236" fmla="*/ 3039293 h 3273203"/>
              <a:gd name="connsiteX237" fmla="*/ 2201998 w 2687982"/>
              <a:gd name="connsiteY237" fmla="*/ 3004174 h 3273203"/>
              <a:gd name="connsiteX238" fmla="*/ 2219251 w 2687982"/>
              <a:gd name="connsiteY238" fmla="*/ 3021139 h 3273203"/>
              <a:gd name="connsiteX239" fmla="*/ 2211505 w 2687982"/>
              <a:gd name="connsiteY239" fmla="*/ 3109409 h 3273203"/>
              <a:gd name="connsiteX240" fmla="*/ 2230889 w 2687982"/>
              <a:gd name="connsiteY240" fmla="*/ 3122932 h 3273203"/>
              <a:gd name="connsiteX241" fmla="*/ 2266623 w 2687982"/>
              <a:gd name="connsiteY241" fmla="*/ 3099451 h 3273203"/>
              <a:gd name="connsiteX242" fmla="*/ 2279368 w 2687982"/>
              <a:gd name="connsiteY242" fmla="*/ 3097074 h 3273203"/>
              <a:gd name="connsiteX243" fmla="*/ 2280966 w 2687982"/>
              <a:gd name="connsiteY243" fmla="*/ 3108426 h 3273203"/>
              <a:gd name="connsiteX244" fmla="*/ 2275229 w 2687982"/>
              <a:gd name="connsiteY244" fmla="*/ 3144693 h 3273203"/>
              <a:gd name="connsiteX245" fmla="*/ 2298054 w 2687982"/>
              <a:gd name="connsiteY245" fmla="*/ 3168502 h 3273203"/>
              <a:gd name="connsiteX246" fmla="*/ 2320183 w 2687982"/>
              <a:gd name="connsiteY246" fmla="*/ 3186328 h 3273203"/>
              <a:gd name="connsiteX247" fmla="*/ 2309078 w 2687982"/>
              <a:gd name="connsiteY247" fmla="*/ 3255543 h 3273203"/>
              <a:gd name="connsiteX248" fmla="*/ 2316003 w 2687982"/>
              <a:gd name="connsiteY248" fmla="*/ 3272344 h 3273203"/>
              <a:gd name="connsiteX249" fmla="*/ 2328543 w 2687982"/>
              <a:gd name="connsiteY249" fmla="*/ 3262509 h 3273203"/>
              <a:gd name="connsiteX250" fmla="*/ 2374030 w 2687982"/>
              <a:gd name="connsiteY250" fmla="*/ 3140677 h 3273203"/>
              <a:gd name="connsiteX251" fmla="*/ 2415010 w 2687982"/>
              <a:gd name="connsiteY251" fmla="*/ 2947581 h 3273203"/>
              <a:gd name="connsiteX252" fmla="*/ 2435090 w 2687982"/>
              <a:gd name="connsiteY252" fmla="*/ 2759075 h 3273203"/>
              <a:gd name="connsiteX253" fmla="*/ 2435623 w 2687982"/>
              <a:gd name="connsiteY253" fmla="*/ 2700761 h 3273203"/>
              <a:gd name="connsiteX254" fmla="*/ 2431894 w 2687982"/>
              <a:gd name="connsiteY254" fmla="*/ 2543235 h 3273203"/>
              <a:gd name="connsiteX255" fmla="*/ 2439516 w 2687982"/>
              <a:gd name="connsiteY255" fmla="*/ 2506312 h 3273203"/>
              <a:gd name="connsiteX256" fmla="*/ 2475004 w 2687982"/>
              <a:gd name="connsiteY256" fmla="*/ 2371448 h 3273203"/>
              <a:gd name="connsiteX257" fmla="*/ 2476685 w 2687982"/>
              <a:gd name="connsiteY257" fmla="*/ 2318052 h 3273203"/>
              <a:gd name="connsiteX258" fmla="*/ 2491519 w 2687982"/>
              <a:gd name="connsiteY258" fmla="*/ 2223020 h 3273203"/>
              <a:gd name="connsiteX259" fmla="*/ 2469800 w 2687982"/>
              <a:gd name="connsiteY259" fmla="*/ 2130612 h 3273203"/>
              <a:gd name="connsiteX260" fmla="*/ 2470988 w 2687982"/>
              <a:gd name="connsiteY260" fmla="*/ 2104630 h 3273203"/>
              <a:gd name="connsiteX261" fmla="*/ 2489347 w 2687982"/>
              <a:gd name="connsiteY261" fmla="*/ 2098238 h 3273203"/>
              <a:gd name="connsiteX262" fmla="*/ 2568725 w 2687982"/>
              <a:gd name="connsiteY262" fmla="*/ 2101434 h 3273203"/>
              <a:gd name="connsiteX263" fmla="*/ 2593968 w 2687982"/>
              <a:gd name="connsiteY263" fmla="*/ 2086722 h 3273203"/>
              <a:gd name="connsiteX264" fmla="*/ 2584338 w 2687982"/>
              <a:gd name="connsiteY264" fmla="*/ 2066560 h 3273203"/>
              <a:gd name="connsiteX265" fmla="*/ 2581100 w 2687982"/>
              <a:gd name="connsiteY265" fmla="*/ 2014598 h 3273203"/>
              <a:gd name="connsiteX266" fmla="*/ 2623883 w 2687982"/>
              <a:gd name="connsiteY266" fmla="*/ 1983536 h 3273203"/>
              <a:gd name="connsiteX267" fmla="*/ 2640767 w 2687982"/>
              <a:gd name="connsiteY267" fmla="*/ 1946080 h 3273203"/>
              <a:gd name="connsiteX268" fmla="*/ 2617531 w 2687982"/>
              <a:gd name="connsiteY268" fmla="*/ 1925631 h 3273203"/>
              <a:gd name="connsiteX269" fmla="*/ 2579338 w 2687982"/>
              <a:gd name="connsiteY269" fmla="*/ 1924566 h 3273203"/>
              <a:gd name="connsiteX270" fmla="*/ 2570978 w 2687982"/>
              <a:gd name="connsiteY270" fmla="*/ 1909322 h 3273203"/>
              <a:gd name="connsiteX271" fmla="*/ 2607942 w 2687982"/>
              <a:gd name="connsiteY271" fmla="*/ 1866826 h 3273203"/>
              <a:gd name="connsiteX272" fmla="*/ 2679452 w 2687982"/>
              <a:gd name="connsiteY272" fmla="*/ 1809004 h 3273203"/>
              <a:gd name="connsiteX273" fmla="*/ 2684082 w 2687982"/>
              <a:gd name="connsiteY273" fmla="*/ 1777039 h 3273203"/>
              <a:gd name="connsiteX274" fmla="*/ 234567 w 2687982"/>
              <a:gd name="connsiteY274" fmla="*/ 1560872 h 3273203"/>
              <a:gd name="connsiteX275" fmla="*/ 225962 w 2687982"/>
              <a:gd name="connsiteY275" fmla="*/ 1561733 h 3273203"/>
              <a:gd name="connsiteX276" fmla="*/ 223421 w 2687982"/>
              <a:gd name="connsiteY276" fmla="*/ 1557922 h 3273203"/>
              <a:gd name="connsiteX277" fmla="*/ 184695 w 2687982"/>
              <a:gd name="connsiteY277" fmla="*/ 1433630 h 3273203"/>
              <a:gd name="connsiteX278" fmla="*/ 199939 w 2687982"/>
              <a:gd name="connsiteY278" fmla="*/ 1387323 h 3273203"/>
              <a:gd name="connsiteX279" fmla="*/ 232313 w 2687982"/>
              <a:gd name="connsiteY279" fmla="*/ 1395929 h 3273203"/>
              <a:gd name="connsiteX280" fmla="*/ 250508 w 2687982"/>
              <a:gd name="connsiteY280" fmla="*/ 1499567 h 3273203"/>
              <a:gd name="connsiteX281" fmla="*/ 234567 w 2687982"/>
              <a:gd name="connsiteY281" fmla="*/ 1560872 h 3273203"/>
              <a:gd name="connsiteX282" fmla="*/ 1037808 w 2687982"/>
              <a:gd name="connsiteY282" fmla="*/ 1506000 h 3273203"/>
              <a:gd name="connsiteX283" fmla="*/ 1001501 w 2687982"/>
              <a:gd name="connsiteY283" fmla="*/ 1687499 h 3273203"/>
              <a:gd name="connsiteX284" fmla="*/ 1011049 w 2687982"/>
              <a:gd name="connsiteY284" fmla="*/ 1754624 h 3273203"/>
              <a:gd name="connsiteX285" fmla="*/ 1009328 w 2687982"/>
              <a:gd name="connsiteY285" fmla="*/ 1787571 h 3273203"/>
              <a:gd name="connsiteX286" fmla="*/ 928885 w 2687982"/>
              <a:gd name="connsiteY286" fmla="*/ 1990010 h 3273203"/>
              <a:gd name="connsiteX287" fmla="*/ 931098 w 2687982"/>
              <a:gd name="connsiteY287" fmla="*/ 2084182 h 3273203"/>
              <a:gd name="connsiteX288" fmla="*/ 909337 w 2687982"/>
              <a:gd name="connsiteY288" fmla="*/ 2123030 h 3273203"/>
              <a:gd name="connsiteX289" fmla="*/ 898314 w 2687982"/>
              <a:gd name="connsiteY289" fmla="*/ 2118891 h 3273203"/>
              <a:gd name="connsiteX290" fmla="*/ 885610 w 2687982"/>
              <a:gd name="connsiteY290" fmla="*/ 2118277 h 3273203"/>
              <a:gd name="connsiteX291" fmla="*/ 880775 w 2687982"/>
              <a:gd name="connsiteY291" fmla="*/ 2132046 h 3273203"/>
              <a:gd name="connsiteX292" fmla="*/ 882086 w 2687982"/>
              <a:gd name="connsiteY292" fmla="*/ 2136390 h 3273203"/>
              <a:gd name="connsiteX293" fmla="*/ 883561 w 2687982"/>
              <a:gd name="connsiteY293" fmla="*/ 2209579 h 3273203"/>
              <a:gd name="connsiteX294" fmla="*/ 870776 w 2687982"/>
              <a:gd name="connsiteY294" fmla="*/ 2239699 h 3273203"/>
              <a:gd name="connsiteX295" fmla="*/ 811355 w 2687982"/>
              <a:gd name="connsiteY295" fmla="*/ 2227692 h 3273203"/>
              <a:gd name="connsiteX296" fmla="*/ 792628 w 2687982"/>
              <a:gd name="connsiteY296" fmla="*/ 2187450 h 3273203"/>
              <a:gd name="connsiteX297" fmla="*/ 789390 w 2687982"/>
              <a:gd name="connsiteY297" fmla="*/ 2132251 h 3273203"/>
              <a:gd name="connsiteX298" fmla="*/ 818527 w 2687982"/>
              <a:gd name="connsiteY298" fmla="*/ 1980831 h 3273203"/>
              <a:gd name="connsiteX299" fmla="*/ 855203 w 2687982"/>
              <a:gd name="connsiteY299" fmla="*/ 1785481 h 3273203"/>
              <a:gd name="connsiteX300" fmla="*/ 863194 w 2687982"/>
              <a:gd name="connsiteY300" fmla="*/ 1683237 h 3273203"/>
              <a:gd name="connsiteX301" fmla="*/ 856269 w 2687982"/>
              <a:gd name="connsiteY301" fmla="*/ 1636520 h 3273203"/>
              <a:gd name="connsiteX302" fmla="*/ 814265 w 2687982"/>
              <a:gd name="connsiteY302" fmla="*/ 1523458 h 3273203"/>
              <a:gd name="connsiteX303" fmla="*/ 718618 w 2687982"/>
              <a:gd name="connsiteY303" fmla="*/ 1432647 h 3273203"/>
              <a:gd name="connsiteX304" fmla="*/ 715545 w 2687982"/>
              <a:gd name="connsiteY304" fmla="*/ 1411911 h 3273203"/>
              <a:gd name="connsiteX305" fmla="*/ 823403 w 2687982"/>
              <a:gd name="connsiteY305" fmla="*/ 1404002 h 3273203"/>
              <a:gd name="connsiteX306" fmla="*/ 933556 w 2687982"/>
              <a:gd name="connsiteY306" fmla="*/ 1498706 h 3273203"/>
              <a:gd name="connsiteX307" fmla="*/ 961300 w 2687982"/>
              <a:gd name="connsiteY307" fmla="*/ 1533334 h 3273203"/>
              <a:gd name="connsiteX308" fmla="*/ 986830 w 2687982"/>
              <a:gd name="connsiteY308" fmla="*/ 1533047 h 3273203"/>
              <a:gd name="connsiteX309" fmla="*/ 1014901 w 2687982"/>
              <a:gd name="connsiteY309" fmla="*/ 1500673 h 3273203"/>
              <a:gd name="connsiteX310" fmla="*/ 1019245 w 2687982"/>
              <a:gd name="connsiteY310" fmla="*/ 1472602 h 3273203"/>
              <a:gd name="connsiteX311" fmla="*/ 1011295 w 2687982"/>
              <a:gd name="connsiteY311" fmla="*/ 1407117 h 3273203"/>
              <a:gd name="connsiteX312" fmla="*/ 1014081 w 2687982"/>
              <a:gd name="connsiteY312" fmla="*/ 1398429 h 3273203"/>
              <a:gd name="connsiteX313" fmla="*/ 1021703 w 2687982"/>
              <a:gd name="connsiteY313" fmla="*/ 1390151 h 3273203"/>
              <a:gd name="connsiteX314" fmla="*/ 1028096 w 2687982"/>
              <a:gd name="connsiteY314" fmla="*/ 1397978 h 3273203"/>
              <a:gd name="connsiteX315" fmla="*/ 1037808 w 2687982"/>
              <a:gd name="connsiteY315" fmla="*/ 1506000 h 327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2687982" h="3273203">
                <a:moveTo>
                  <a:pt x="2684369" y="1777039"/>
                </a:moveTo>
                <a:cubicBezTo>
                  <a:pt x="2679370" y="1766426"/>
                  <a:pt x="2669780" y="1767614"/>
                  <a:pt x="2660396" y="1770319"/>
                </a:cubicBezTo>
                <a:cubicBezTo>
                  <a:pt x="2655970" y="1771589"/>
                  <a:pt x="2651544" y="1772778"/>
                  <a:pt x="2647201" y="1774171"/>
                </a:cubicBezTo>
                <a:cubicBezTo>
                  <a:pt x="2582043" y="1795193"/>
                  <a:pt x="2531884" y="1838714"/>
                  <a:pt x="2482708" y="1883750"/>
                </a:cubicBezTo>
                <a:cubicBezTo>
                  <a:pt x="2478815" y="1887315"/>
                  <a:pt x="2476807" y="1895143"/>
                  <a:pt x="2469923" y="1892807"/>
                </a:cubicBezTo>
                <a:cubicBezTo>
                  <a:pt x="2463038" y="1890471"/>
                  <a:pt x="2463776" y="1883054"/>
                  <a:pt x="2463120" y="1877030"/>
                </a:cubicBezTo>
                <a:cubicBezTo>
                  <a:pt x="2460006" y="1848344"/>
                  <a:pt x="2451154" y="1821174"/>
                  <a:pt x="2439147" y="1795193"/>
                </a:cubicBezTo>
                <a:cubicBezTo>
                  <a:pt x="2421485" y="1756877"/>
                  <a:pt x="2393250" y="1726716"/>
                  <a:pt x="2361286" y="1699916"/>
                </a:cubicBezTo>
                <a:cubicBezTo>
                  <a:pt x="2356819" y="1696187"/>
                  <a:pt x="2353049" y="1692703"/>
                  <a:pt x="2351533" y="1686802"/>
                </a:cubicBezTo>
                <a:cubicBezTo>
                  <a:pt x="2342763" y="1652543"/>
                  <a:pt x="2325634" y="1622587"/>
                  <a:pt x="2303832" y="1595090"/>
                </a:cubicBezTo>
                <a:cubicBezTo>
                  <a:pt x="2299530" y="1589681"/>
                  <a:pt x="2297972" y="1583903"/>
                  <a:pt x="2302603" y="1578370"/>
                </a:cubicBezTo>
                <a:cubicBezTo>
                  <a:pt x="2309160" y="1570543"/>
                  <a:pt x="2315921" y="1562839"/>
                  <a:pt x="2323380" y="1555954"/>
                </a:cubicBezTo>
                <a:cubicBezTo>
                  <a:pt x="2357516" y="1524441"/>
                  <a:pt x="2389562" y="1490838"/>
                  <a:pt x="2420911" y="1456620"/>
                </a:cubicBezTo>
                <a:cubicBezTo>
                  <a:pt x="2432426" y="1444080"/>
                  <a:pt x="2431484" y="1429860"/>
                  <a:pt x="2424599" y="1415231"/>
                </a:cubicBezTo>
                <a:cubicBezTo>
                  <a:pt x="2419764" y="1404986"/>
                  <a:pt x="2413248" y="1401420"/>
                  <a:pt x="2402716" y="1407526"/>
                </a:cubicBezTo>
                <a:cubicBezTo>
                  <a:pt x="2388578" y="1415722"/>
                  <a:pt x="2374358" y="1423672"/>
                  <a:pt x="2360056" y="1431622"/>
                </a:cubicBezTo>
                <a:cubicBezTo>
                  <a:pt x="2354483" y="1434737"/>
                  <a:pt x="2348664" y="1441908"/>
                  <a:pt x="2342394" y="1437073"/>
                </a:cubicBezTo>
                <a:cubicBezTo>
                  <a:pt x="2336206" y="1432319"/>
                  <a:pt x="2340919" y="1424861"/>
                  <a:pt x="2342886" y="1418632"/>
                </a:cubicBezTo>
                <a:cubicBezTo>
                  <a:pt x="2348091" y="1401994"/>
                  <a:pt x="2355754" y="1386627"/>
                  <a:pt x="2364031" y="1371259"/>
                </a:cubicBezTo>
                <a:cubicBezTo>
                  <a:pt x="2393373" y="1316757"/>
                  <a:pt x="2420993" y="1261229"/>
                  <a:pt x="2470947" y="1221397"/>
                </a:cubicBezTo>
                <a:cubicBezTo>
                  <a:pt x="2479102" y="1214881"/>
                  <a:pt x="2481643" y="1187589"/>
                  <a:pt x="2475537" y="1177959"/>
                </a:cubicBezTo>
                <a:cubicBezTo>
                  <a:pt x="2467300" y="1165050"/>
                  <a:pt x="2456277" y="1173164"/>
                  <a:pt x="2446605" y="1175295"/>
                </a:cubicBezTo>
                <a:cubicBezTo>
                  <a:pt x="2431156" y="1178696"/>
                  <a:pt x="2416199" y="1184310"/>
                  <a:pt x="2400216" y="1185089"/>
                </a:cubicBezTo>
                <a:cubicBezTo>
                  <a:pt x="2383538" y="1185909"/>
                  <a:pt x="2380792" y="1181237"/>
                  <a:pt x="2385464" y="1164886"/>
                </a:cubicBezTo>
                <a:cubicBezTo>
                  <a:pt x="2397389" y="1123333"/>
                  <a:pt x="2415666" y="1084812"/>
                  <a:pt x="2438451" y="1048217"/>
                </a:cubicBezTo>
                <a:cubicBezTo>
                  <a:pt x="2448695" y="1031784"/>
                  <a:pt x="2443163" y="1022154"/>
                  <a:pt x="2423739" y="1018712"/>
                </a:cubicBezTo>
                <a:cubicBezTo>
                  <a:pt x="2403823" y="1015147"/>
                  <a:pt x="2393168" y="1026416"/>
                  <a:pt x="2379850" y="1039284"/>
                </a:cubicBezTo>
                <a:cubicBezTo>
                  <a:pt x="2339690" y="1078132"/>
                  <a:pt x="2303218" y="1119932"/>
                  <a:pt x="2268918" y="1163862"/>
                </a:cubicBezTo>
                <a:cubicBezTo>
                  <a:pt x="2237486" y="1204104"/>
                  <a:pt x="2202818" y="1241764"/>
                  <a:pt x="2173640" y="1283768"/>
                </a:cubicBezTo>
                <a:cubicBezTo>
                  <a:pt x="2162576" y="1299709"/>
                  <a:pt x="2150569" y="1314994"/>
                  <a:pt x="2138889" y="1330526"/>
                </a:cubicBezTo>
                <a:cubicBezTo>
                  <a:pt x="2133644" y="1337533"/>
                  <a:pt x="2128809" y="1339418"/>
                  <a:pt x="2125039" y="1329132"/>
                </a:cubicBezTo>
                <a:cubicBezTo>
                  <a:pt x="2119424" y="1313765"/>
                  <a:pt x="2114834" y="1298357"/>
                  <a:pt x="2112581" y="1281924"/>
                </a:cubicBezTo>
                <a:cubicBezTo>
                  <a:pt x="2108155" y="1249878"/>
                  <a:pt x="2112048" y="1217504"/>
                  <a:pt x="2107007" y="1185581"/>
                </a:cubicBezTo>
                <a:cubicBezTo>
                  <a:pt x="2105778" y="1177672"/>
                  <a:pt x="2104999" y="1169640"/>
                  <a:pt x="2097459" y="1165870"/>
                </a:cubicBezTo>
                <a:cubicBezTo>
                  <a:pt x="2089468" y="1161936"/>
                  <a:pt x="2081354" y="1165952"/>
                  <a:pt x="2074429" y="1169927"/>
                </a:cubicBezTo>
                <a:cubicBezTo>
                  <a:pt x="2067872" y="1173697"/>
                  <a:pt x="2066520" y="1181278"/>
                  <a:pt x="2064757" y="1188367"/>
                </a:cubicBezTo>
                <a:cubicBezTo>
                  <a:pt x="2040866" y="1284096"/>
                  <a:pt x="2020745" y="1380685"/>
                  <a:pt x="2017549" y="1479487"/>
                </a:cubicBezTo>
                <a:cubicBezTo>
                  <a:pt x="2016647" y="1507107"/>
                  <a:pt x="2007919" y="1518909"/>
                  <a:pt x="1983987" y="1528908"/>
                </a:cubicBezTo>
                <a:cubicBezTo>
                  <a:pt x="1951162" y="1542636"/>
                  <a:pt x="1924033" y="1566076"/>
                  <a:pt x="1887725" y="1576444"/>
                </a:cubicBezTo>
                <a:cubicBezTo>
                  <a:pt x="1830313" y="1592836"/>
                  <a:pt x="1785481" y="1632095"/>
                  <a:pt x="1748395" y="1679426"/>
                </a:cubicBezTo>
                <a:cubicBezTo>
                  <a:pt x="1717619" y="1718684"/>
                  <a:pt x="1695777" y="1761918"/>
                  <a:pt x="1685696" y="1810889"/>
                </a:cubicBezTo>
                <a:cubicBezTo>
                  <a:pt x="1684139" y="1818511"/>
                  <a:pt x="1681844" y="1825272"/>
                  <a:pt x="1675041" y="1830436"/>
                </a:cubicBezTo>
                <a:cubicBezTo>
                  <a:pt x="1646929" y="1851745"/>
                  <a:pt x="1619022" y="1873833"/>
                  <a:pt x="1598573" y="1902847"/>
                </a:cubicBezTo>
                <a:cubicBezTo>
                  <a:pt x="1577223" y="1933172"/>
                  <a:pt x="1550996" y="1960505"/>
                  <a:pt x="1537842" y="1996239"/>
                </a:cubicBezTo>
                <a:cubicBezTo>
                  <a:pt x="1534317" y="2005829"/>
                  <a:pt x="1530014" y="2015090"/>
                  <a:pt x="1525917" y="2024474"/>
                </a:cubicBezTo>
                <a:cubicBezTo>
                  <a:pt x="1522228" y="2032916"/>
                  <a:pt x="1514565" y="2033244"/>
                  <a:pt x="1507640" y="2031359"/>
                </a:cubicBezTo>
                <a:cubicBezTo>
                  <a:pt x="1498952" y="2028982"/>
                  <a:pt x="1502394" y="2021770"/>
                  <a:pt x="1503788" y="2016032"/>
                </a:cubicBezTo>
                <a:cubicBezTo>
                  <a:pt x="1506123" y="2006607"/>
                  <a:pt x="1509279" y="1997387"/>
                  <a:pt x="1511123" y="1987879"/>
                </a:cubicBezTo>
                <a:cubicBezTo>
                  <a:pt x="1517475" y="1954850"/>
                  <a:pt x="1523212" y="1921984"/>
                  <a:pt x="1524974" y="1888012"/>
                </a:cubicBezTo>
                <a:cubicBezTo>
                  <a:pt x="1526777" y="1852975"/>
                  <a:pt x="1533170" y="1818060"/>
                  <a:pt x="1532350" y="1782695"/>
                </a:cubicBezTo>
                <a:cubicBezTo>
                  <a:pt x="1532186" y="1775154"/>
                  <a:pt x="1534645" y="1768966"/>
                  <a:pt x="1538538" y="1762656"/>
                </a:cubicBezTo>
                <a:cubicBezTo>
                  <a:pt x="1554643" y="1736470"/>
                  <a:pt x="1569396" y="1709218"/>
                  <a:pt x="1575174" y="1678893"/>
                </a:cubicBezTo>
                <a:cubicBezTo>
                  <a:pt x="1589722" y="1602548"/>
                  <a:pt x="1592222" y="1525957"/>
                  <a:pt x="1577838" y="1448916"/>
                </a:cubicBezTo>
                <a:cubicBezTo>
                  <a:pt x="1573002" y="1422935"/>
                  <a:pt x="1566404" y="1395929"/>
                  <a:pt x="1580051" y="1369374"/>
                </a:cubicBezTo>
                <a:cubicBezTo>
                  <a:pt x="1591320" y="1347409"/>
                  <a:pt x="1593451" y="1322904"/>
                  <a:pt x="1590296" y="1298889"/>
                </a:cubicBezTo>
                <a:cubicBezTo>
                  <a:pt x="1580993" y="1228036"/>
                  <a:pt x="1571281" y="1157182"/>
                  <a:pt x="1537022" y="1092598"/>
                </a:cubicBezTo>
                <a:cubicBezTo>
                  <a:pt x="1525343" y="1070551"/>
                  <a:pt x="1526695" y="1068379"/>
                  <a:pt x="1546775" y="1053790"/>
                </a:cubicBezTo>
                <a:cubicBezTo>
                  <a:pt x="1550095" y="1051373"/>
                  <a:pt x="1553701" y="1049447"/>
                  <a:pt x="1557061" y="1047152"/>
                </a:cubicBezTo>
                <a:cubicBezTo>
                  <a:pt x="1610294" y="1010639"/>
                  <a:pt x="1667829" y="981543"/>
                  <a:pt x="1724340" y="950809"/>
                </a:cubicBezTo>
                <a:cubicBezTo>
                  <a:pt x="1747780" y="938064"/>
                  <a:pt x="1750977" y="919541"/>
                  <a:pt x="1745936" y="893437"/>
                </a:cubicBezTo>
                <a:cubicBezTo>
                  <a:pt x="1744297" y="884995"/>
                  <a:pt x="1739174" y="881020"/>
                  <a:pt x="1729093" y="882701"/>
                </a:cubicBezTo>
                <a:cubicBezTo>
                  <a:pt x="1716554" y="884832"/>
                  <a:pt x="1704670" y="889913"/>
                  <a:pt x="1691556" y="889790"/>
                </a:cubicBezTo>
                <a:cubicBezTo>
                  <a:pt x="1650986" y="889421"/>
                  <a:pt x="1639430" y="870776"/>
                  <a:pt x="1658322" y="835246"/>
                </a:cubicBezTo>
                <a:cubicBezTo>
                  <a:pt x="1673812" y="806069"/>
                  <a:pt x="1696023" y="781891"/>
                  <a:pt x="1717332" y="757139"/>
                </a:cubicBezTo>
                <a:cubicBezTo>
                  <a:pt x="1747657" y="721897"/>
                  <a:pt x="1778966" y="687515"/>
                  <a:pt x="1809618" y="652559"/>
                </a:cubicBezTo>
                <a:cubicBezTo>
                  <a:pt x="1825477" y="634446"/>
                  <a:pt x="1827772" y="612932"/>
                  <a:pt x="1822363" y="590557"/>
                </a:cubicBezTo>
                <a:cubicBezTo>
                  <a:pt x="1819044" y="576829"/>
                  <a:pt x="1809373" y="573714"/>
                  <a:pt x="1798144" y="582074"/>
                </a:cubicBezTo>
                <a:cubicBezTo>
                  <a:pt x="1788350" y="589410"/>
                  <a:pt x="1779293" y="597810"/>
                  <a:pt x="1769868" y="605597"/>
                </a:cubicBezTo>
                <a:cubicBezTo>
                  <a:pt x="1724996" y="642683"/>
                  <a:pt x="1680287" y="679893"/>
                  <a:pt x="1635168" y="716651"/>
                </a:cubicBezTo>
                <a:cubicBezTo>
                  <a:pt x="1616195" y="732101"/>
                  <a:pt x="1598205" y="749025"/>
                  <a:pt x="1576608" y="760991"/>
                </a:cubicBezTo>
                <a:cubicBezTo>
                  <a:pt x="1569601" y="764884"/>
                  <a:pt x="1561938" y="769638"/>
                  <a:pt x="1553660" y="763942"/>
                </a:cubicBezTo>
                <a:cubicBezTo>
                  <a:pt x="1544849" y="757877"/>
                  <a:pt x="1540997" y="748492"/>
                  <a:pt x="1542513" y="738534"/>
                </a:cubicBezTo>
                <a:cubicBezTo>
                  <a:pt x="1546857" y="710258"/>
                  <a:pt x="1547226" y="681696"/>
                  <a:pt x="1549808" y="653338"/>
                </a:cubicBezTo>
                <a:cubicBezTo>
                  <a:pt x="1550709" y="643175"/>
                  <a:pt x="1547349" y="635389"/>
                  <a:pt x="1537965" y="630840"/>
                </a:cubicBezTo>
                <a:cubicBezTo>
                  <a:pt x="1528785" y="626414"/>
                  <a:pt x="1521942" y="630348"/>
                  <a:pt x="1517229" y="638134"/>
                </a:cubicBezTo>
                <a:cubicBezTo>
                  <a:pt x="1505345" y="657723"/>
                  <a:pt x="1493911" y="677598"/>
                  <a:pt x="1482191" y="697268"/>
                </a:cubicBezTo>
                <a:cubicBezTo>
                  <a:pt x="1474487" y="710177"/>
                  <a:pt x="1470225" y="710504"/>
                  <a:pt x="1458423" y="700669"/>
                </a:cubicBezTo>
                <a:cubicBezTo>
                  <a:pt x="1429328" y="676409"/>
                  <a:pt x="1405805" y="646986"/>
                  <a:pt x="1380972" y="618710"/>
                </a:cubicBezTo>
                <a:cubicBezTo>
                  <a:pt x="1355400" y="589615"/>
                  <a:pt x="1330157" y="560068"/>
                  <a:pt x="1296144" y="539783"/>
                </a:cubicBezTo>
                <a:cubicBezTo>
                  <a:pt x="1282949" y="531915"/>
                  <a:pt x="1269589" y="524457"/>
                  <a:pt x="1255697" y="517941"/>
                </a:cubicBezTo>
                <a:cubicBezTo>
                  <a:pt x="1247296" y="513966"/>
                  <a:pt x="1244346" y="508065"/>
                  <a:pt x="1243813" y="498681"/>
                </a:cubicBezTo>
                <a:cubicBezTo>
                  <a:pt x="1242215" y="471020"/>
                  <a:pt x="1248403" y="444752"/>
                  <a:pt x="1256230" y="418771"/>
                </a:cubicBezTo>
                <a:cubicBezTo>
                  <a:pt x="1272294" y="365456"/>
                  <a:pt x="1288932" y="312306"/>
                  <a:pt x="1305200" y="259073"/>
                </a:cubicBezTo>
                <a:cubicBezTo>
                  <a:pt x="1308315" y="248910"/>
                  <a:pt x="1309954" y="238583"/>
                  <a:pt x="1297865" y="232641"/>
                </a:cubicBezTo>
                <a:cubicBezTo>
                  <a:pt x="1285735" y="226658"/>
                  <a:pt x="1280285" y="236042"/>
                  <a:pt x="1274384" y="243706"/>
                </a:cubicBezTo>
                <a:cubicBezTo>
                  <a:pt x="1248731" y="276776"/>
                  <a:pt x="1228651" y="313945"/>
                  <a:pt x="1199432" y="344393"/>
                </a:cubicBezTo>
                <a:cubicBezTo>
                  <a:pt x="1194597" y="349433"/>
                  <a:pt x="1190499" y="358858"/>
                  <a:pt x="1183368" y="356523"/>
                </a:cubicBezTo>
                <a:cubicBezTo>
                  <a:pt x="1175213" y="353859"/>
                  <a:pt x="1178942" y="343983"/>
                  <a:pt x="1179393" y="337344"/>
                </a:cubicBezTo>
                <a:cubicBezTo>
                  <a:pt x="1184843" y="257352"/>
                  <a:pt x="1193572" y="177770"/>
                  <a:pt x="1209103" y="99007"/>
                </a:cubicBezTo>
                <a:cubicBezTo>
                  <a:pt x="1216603" y="60937"/>
                  <a:pt x="1217504" y="24260"/>
                  <a:pt x="1178860" y="0"/>
                </a:cubicBezTo>
                <a:lnTo>
                  <a:pt x="1166566" y="0"/>
                </a:lnTo>
                <a:cubicBezTo>
                  <a:pt x="1155092" y="23727"/>
                  <a:pt x="1152674" y="50036"/>
                  <a:pt x="1144888" y="74829"/>
                </a:cubicBezTo>
                <a:cubicBezTo>
                  <a:pt x="1125505" y="136667"/>
                  <a:pt x="1105466" y="198341"/>
                  <a:pt x="1086082" y="260179"/>
                </a:cubicBezTo>
                <a:cubicBezTo>
                  <a:pt x="1075551" y="293783"/>
                  <a:pt x="1065511" y="327550"/>
                  <a:pt x="1056045" y="361481"/>
                </a:cubicBezTo>
                <a:cubicBezTo>
                  <a:pt x="1051332" y="378406"/>
                  <a:pt x="1042521" y="393404"/>
                  <a:pt x="1035841" y="409345"/>
                </a:cubicBezTo>
                <a:cubicBezTo>
                  <a:pt x="1030842" y="421270"/>
                  <a:pt x="1022482" y="417828"/>
                  <a:pt x="1015229" y="410575"/>
                </a:cubicBezTo>
                <a:cubicBezTo>
                  <a:pt x="1000394" y="395781"/>
                  <a:pt x="985109" y="381397"/>
                  <a:pt x="971872" y="365046"/>
                </a:cubicBezTo>
                <a:cubicBezTo>
                  <a:pt x="967487" y="359596"/>
                  <a:pt x="963226" y="353039"/>
                  <a:pt x="955235" y="352507"/>
                </a:cubicBezTo>
                <a:cubicBezTo>
                  <a:pt x="947776" y="351974"/>
                  <a:pt x="938638" y="349146"/>
                  <a:pt x="933720" y="356482"/>
                </a:cubicBezTo>
                <a:cubicBezTo>
                  <a:pt x="926754" y="366849"/>
                  <a:pt x="923475" y="379020"/>
                  <a:pt x="929049" y="391314"/>
                </a:cubicBezTo>
                <a:cubicBezTo>
                  <a:pt x="938761" y="412788"/>
                  <a:pt x="947489" y="434630"/>
                  <a:pt x="953554" y="457332"/>
                </a:cubicBezTo>
                <a:cubicBezTo>
                  <a:pt x="960439" y="482986"/>
                  <a:pt x="965193" y="509090"/>
                  <a:pt x="966340" y="535767"/>
                </a:cubicBezTo>
                <a:cubicBezTo>
                  <a:pt x="966709" y="544127"/>
                  <a:pt x="964045" y="550397"/>
                  <a:pt x="957652" y="555888"/>
                </a:cubicBezTo>
                <a:cubicBezTo>
                  <a:pt x="921918" y="586541"/>
                  <a:pt x="888602" y="619284"/>
                  <a:pt x="862498" y="658993"/>
                </a:cubicBezTo>
                <a:cubicBezTo>
                  <a:pt x="846885" y="682761"/>
                  <a:pt x="834959" y="685015"/>
                  <a:pt x="809511" y="673254"/>
                </a:cubicBezTo>
                <a:cubicBezTo>
                  <a:pt x="777711" y="658583"/>
                  <a:pt x="743206" y="657477"/>
                  <a:pt x="709275" y="654034"/>
                </a:cubicBezTo>
                <a:cubicBezTo>
                  <a:pt x="669156" y="649937"/>
                  <a:pt x="628914" y="647027"/>
                  <a:pt x="588754" y="643503"/>
                </a:cubicBezTo>
                <a:cubicBezTo>
                  <a:pt x="559536" y="640962"/>
                  <a:pt x="530686" y="645839"/>
                  <a:pt x="501754" y="648174"/>
                </a:cubicBezTo>
                <a:cubicBezTo>
                  <a:pt x="488395" y="649240"/>
                  <a:pt x="488723" y="646371"/>
                  <a:pt x="491427" y="635389"/>
                </a:cubicBezTo>
                <a:cubicBezTo>
                  <a:pt x="511139" y="555642"/>
                  <a:pt x="537980" y="477781"/>
                  <a:pt x="554987" y="397338"/>
                </a:cubicBezTo>
                <a:cubicBezTo>
                  <a:pt x="558798" y="379389"/>
                  <a:pt x="562363" y="361358"/>
                  <a:pt x="566133" y="343409"/>
                </a:cubicBezTo>
                <a:cubicBezTo>
                  <a:pt x="567445" y="337139"/>
                  <a:pt x="567035" y="330910"/>
                  <a:pt x="563593" y="325624"/>
                </a:cubicBezTo>
                <a:cubicBezTo>
                  <a:pt x="558388" y="317756"/>
                  <a:pt x="554782" y="306609"/>
                  <a:pt x="543226" y="306937"/>
                </a:cubicBezTo>
                <a:cubicBezTo>
                  <a:pt x="530768" y="307306"/>
                  <a:pt x="527489" y="318371"/>
                  <a:pt x="524088" y="328083"/>
                </a:cubicBezTo>
                <a:cubicBezTo>
                  <a:pt x="511753" y="363325"/>
                  <a:pt x="493558" y="395945"/>
                  <a:pt x="479175" y="430286"/>
                </a:cubicBezTo>
                <a:cubicBezTo>
                  <a:pt x="445202" y="511221"/>
                  <a:pt x="410575" y="591909"/>
                  <a:pt x="376316" y="672680"/>
                </a:cubicBezTo>
                <a:cubicBezTo>
                  <a:pt x="373857" y="678458"/>
                  <a:pt x="370620" y="683212"/>
                  <a:pt x="365333" y="686982"/>
                </a:cubicBezTo>
                <a:cubicBezTo>
                  <a:pt x="318862" y="719684"/>
                  <a:pt x="274154" y="754353"/>
                  <a:pt x="237723" y="798529"/>
                </a:cubicBezTo>
                <a:cubicBezTo>
                  <a:pt x="231494" y="806069"/>
                  <a:pt x="227150" y="803405"/>
                  <a:pt x="221782" y="797340"/>
                </a:cubicBezTo>
                <a:cubicBezTo>
                  <a:pt x="201456" y="774228"/>
                  <a:pt x="186252" y="747509"/>
                  <a:pt x="168549" y="722511"/>
                </a:cubicBezTo>
                <a:cubicBezTo>
                  <a:pt x="142896" y="686244"/>
                  <a:pt x="121505" y="647109"/>
                  <a:pt x="94212" y="611989"/>
                </a:cubicBezTo>
                <a:cubicBezTo>
                  <a:pt x="86795" y="602441"/>
                  <a:pt x="78394" y="594532"/>
                  <a:pt x="66100" y="592114"/>
                </a:cubicBezTo>
                <a:cubicBezTo>
                  <a:pt x="51593" y="589287"/>
                  <a:pt x="40816" y="599409"/>
                  <a:pt x="43152" y="614038"/>
                </a:cubicBezTo>
                <a:cubicBezTo>
                  <a:pt x="45364" y="627767"/>
                  <a:pt x="50856" y="640511"/>
                  <a:pt x="56921" y="652928"/>
                </a:cubicBezTo>
                <a:cubicBezTo>
                  <a:pt x="98269" y="737346"/>
                  <a:pt x="131299" y="825452"/>
                  <a:pt x="171746" y="910239"/>
                </a:cubicBezTo>
                <a:cubicBezTo>
                  <a:pt x="177892" y="923147"/>
                  <a:pt x="183548" y="936302"/>
                  <a:pt x="189613" y="949251"/>
                </a:cubicBezTo>
                <a:cubicBezTo>
                  <a:pt x="192071" y="954456"/>
                  <a:pt x="193588" y="959701"/>
                  <a:pt x="193137" y="965520"/>
                </a:cubicBezTo>
                <a:cubicBezTo>
                  <a:pt x="192194" y="977486"/>
                  <a:pt x="187482" y="979945"/>
                  <a:pt x="177483" y="972733"/>
                </a:cubicBezTo>
                <a:cubicBezTo>
                  <a:pt x="161255" y="960972"/>
                  <a:pt x="146543" y="947407"/>
                  <a:pt x="134044" y="931835"/>
                </a:cubicBezTo>
                <a:cubicBezTo>
                  <a:pt x="98023" y="886921"/>
                  <a:pt x="62535" y="841639"/>
                  <a:pt x="26842" y="796480"/>
                </a:cubicBezTo>
                <a:cubicBezTo>
                  <a:pt x="25571" y="794881"/>
                  <a:pt x="24465" y="793078"/>
                  <a:pt x="22990" y="791685"/>
                </a:cubicBezTo>
                <a:cubicBezTo>
                  <a:pt x="19219" y="788120"/>
                  <a:pt x="15080" y="784309"/>
                  <a:pt x="9548" y="787054"/>
                </a:cubicBezTo>
                <a:cubicBezTo>
                  <a:pt x="3565" y="790005"/>
                  <a:pt x="7376" y="795168"/>
                  <a:pt x="8073" y="799307"/>
                </a:cubicBezTo>
                <a:cubicBezTo>
                  <a:pt x="11105" y="816928"/>
                  <a:pt x="24301" y="829796"/>
                  <a:pt x="30079" y="846188"/>
                </a:cubicBezTo>
                <a:cubicBezTo>
                  <a:pt x="41840" y="879668"/>
                  <a:pt x="44709" y="914911"/>
                  <a:pt x="51388" y="949415"/>
                </a:cubicBezTo>
                <a:cubicBezTo>
                  <a:pt x="55404" y="970028"/>
                  <a:pt x="57371" y="990764"/>
                  <a:pt x="57904" y="1011827"/>
                </a:cubicBezTo>
                <a:cubicBezTo>
                  <a:pt x="58806" y="1046660"/>
                  <a:pt x="42701" y="1071289"/>
                  <a:pt x="14425" y="1089156"/>
                </a:cubicBezTo>
                <a:cubicBezTo>
                  <a:pt x="8647" y="1092803"/>
                  <a:pt x="3565" y="1096614"/>
                  <a:pt x="0" y="1102392"/>
                </a:cubicBezTo>
                <a:lnTo>
                  <a:pt x="0" y="1120833"/>
                </a:lnTo>
                <a:cubicBezTo>
                  <a:pt x="2008" y="1129275"/>
                  <a:pt x="3934" y="1137717"/>
                  <a:pt x="6065" y="1146077"/>
                </a:cubicBezTo>
                <a:cubicBezTo>
                  <a:pt x="12048" y="1169353"/>
                  <a:pt x="20039" y="1176238"/>
                  <a:pt x="43520" y="1180049"/>
                </a:cubicBezTo>
                <a:cubicBezTo>
                  <a:pt x="53560" y="1181688"/>
                  <a:pt x="63641" y="1183819"/>
                  <a:pt x="73353" y="1186851"/>
                </a:cubicBezTo>
                <a:cubicBezTo>
                  <a:pt x="95728" y="1193900"/>
                  <a:pt x="106957" y="1209882"/>
                  <a:pt x="106670" y="1233199"/>
                </a:cubicBezTo>
                <a:cubicBezTo>
                  <a:pt x="106547" y="1243977"/>
                  <a:pt x="106670" y="1254754"/>
                  <a:pt x="109620" y="1265204"/>
                </a:cubicBezTo>
                <a:cubicBezTo>
                  <a:pt x="111874" y="1273195"/>
                  <a:pt x="114825" y="1280572"/>
                  <a:pt x="125275" y="1272294"/>
                </a:cubicBezTo>
                <a:cubicBezTo>
                  <a:pt x="132569" y="1266516"/>
                  <a:pt x="134208" y="1272048"/>
                  <a:pt x="133798" y="1278031"/>
                </a:cubicBezTo>
                <a:cubicBezTo>
                  <a:pt x="133020" y="1289997"/>
                  <a:pt x="125807" y="1298726"/>
                  <a:pt x="118021" y="1307003"/>
                </a:cubicBezTo>
                <a:cubicBezTo>
                  <a:pt x="93843" y="1332739"/>
                  <a:pt x="94376" y="1343106"/>
                  <a:pt x="120890" y="1365727"/>
                </a:cubicBezTo>
                <a:cubicBezTo>
                  <a:pt x="125521" y="1369702"/>
                  <a:pt x="129168" y="1375030"/>
                  <a:pt x="134208" y="1378308"/>
                </a:cubicBezTo>
                <a:cubicBezTo>
                  <a:pt x="148592" y="1387610"/>
                  <a:pt x="151993" y="1400191"/>
                  <a:pt x="149494" y="1416542"/>
                </a:cubicBezTo>
                <a:cubicBezTo>
                  <a:pt x="144945" y="1446416"/>
                  <a:pt x="149698" y="1475962"/>
                  <a:pt x="160230" y="1503664"/>
                </a:cubicBezTo>
                <a:cubicBezTo>
                  <a:pt x="172524" y="1536038"/>
                  <a:pt x="187687" y="1567429"/>
                  <a:pt x="202808" y="1598655"/>
                </a:cubicBezTo>
                <a:cubicBezTo>
                  <a:pt x="209979" y="1613449"/>
                  <a:pt x="212807" y="1626644"/>
                  <a:pt x="204447" y="1642053"/>
                </a:cubicBezTo>
                <a:cubicBezTo>
                  <a:pt x="193752" y="1661764"/>
                  <a:pt x="184695" y="1682417"/>
                  <a:pt x="175024" y="1702702"/>
                </a:cubicBezTo>
                <a:cubicBezTo>
                  <a:pt x="173016" y="1706882"/>
                  <a:pt x="171541" y="1711554"/>
                  <a:pt x="166172" y="1712415"/>
                </a:cubicBezTo>
                <a:cubicBezTo>
                  <a:pt x="155559" y="1714095"/>
                  <a:pt x="154206" y="1722168"/>
                  <a:pt x="156173" y="1729708"/>
                </a:cubicBezTo>
                <a:cubicBezTo>
                  <a:pt x="159288" y="1741510"/>
                  <a:pt x="155968" y="1751591"/>
                  <a:pt x="152034" y="1762287"/>
                </a:cubicBezTo>
                <a:cubicBezTo>
                  <a:pt x="142363" y="1788719"/>
                  <a:pt x="148182" y="1812159"/>
                  <a:pt x="166131" y="1833550"/>
                </a:cubicBezTo>
                <a:cubicBezTo>
                  <a:pt x="183384" y="1854122"/>
                  <a:pt x="206455" y="1860310"/>
                  <a:pt x="231535" y="1861785"/>
                </a:cubicBezTo>
                <a:cubicBezTo>
                  <a:pt x="260466" y="1863465"/>
                  <a:pt x="266285" y="1868465"/>
                  <a:pt x="273088" y="1896044"/>
                </a:cubicBezTo>
                <a:cubicBezTo>
                  <a:pt x="277924" y="1915591"/>
                  <a:pt x="273334" y="1934647"/>
                  <a:pt x="272555" y="1953948"/>
                </a:cubicBezTo>
                <a:cubicBezTo>
                  <a:pt x="270793" y="1998329"/>
                  <a:pt x="253705" y="2037014"/>
                  <a:pt x="224035" y="2068445"/>
                </a:cubicBezTo>
                <a:cubicBezTo>
                  <a:pt x="199694" y="2094262"/>
                  <a:pt x="162443" y="2097828"/>
                  <a:pt x="134905" y="2066888"/>
                </a:cubicBezTo>
                <a:cubicBezTo>
                  <a:pt x="109334" y="2038202"/>
                  <a:pt x="119169" y="1984437"/>
                  <a:pt x="157362" y="1979192"/>
                </a:cubicBezTo>
                <a:cubicBezTo>
                  <a:pt x="164164" y="1978249"/>
                  <a:pt x="171541" y="1974930"/>
                  <a:pt x="169246" y="1966406"/>
                </a:cubicBezTo>
                <a:cubicBezTo>
                  <a:pt x="166910" y="1957759"/>
                  <a:pt x="157649" y="1955629"/>
                  <a:pt x="150518" y="1956530"/>
                </a:cubicBezTo>
                <a:cubicBezTo>
                  <a:pt x="131176" y="1958989"/>
                  <a:pt x="113636" y="1966898"/>
                  <a:pt x="102982" y="1984068"/>
                </a:cubicBezTo>
                <a:cubicBezTo>
                  <a:pt x="77206" y="2025540"/>
                  <a:pt x="87164" y="2072748"/>
                  <a:pt x="127365" y="2101926"/>
                </a:cubicBezTo>
                <a:cubicBezTo>
                  <a:pt x="140273" y="2111310"/>
                  <a:pt x="154739" y="2119629"/>
                  <a:pt x="170721" y="2119506"/>
                </a:cubicBezTo>
                <a:cubicBezTo>
                  <a:pt x="202685" y="2119260"/>
                  <a:pt x="230797" y="2107663"/>
                  <a:pt x="252311" y="2083280"/>
                </a:cubicBezTo>
                <a:cubicBezTo>
                  <a:pt x="299069" y="2030293"/>
                  <a:pt x="310748" y="1966775"/>
                  <a:pt x="305872" y="1898831"/>
                </a:cubicBezTo>
                <a:cubicBezTo>
                  <a:pt x="305052" y="1887438"/>
                  <a:pt x="307347" y="1885021"/>
                  <a:pt x="318207" y="1888258"/>
                </a:cubicBezTo>
                <a:cubicBezTo>
                  <a:pt x="334025" y="1893012"/>
                  <a:pt x="347876" y="1901945"/>
                  <a:pt x="363120" y="1907805"/>
                </a:cubicBezTo>
                <a:cubicBezTo>
                  <a:pt x="389511" y="1917927"/>
                  <a:pt x="413033" y="1910223"/>
                  <a:pt x="427827" y="1886086"/>
                </a:cubicBezTo>
                <a:cubicBezTo>
                  <a:pt x="438277" y="1868998"/>
                  <a:pt x="446350" y="1850721"/>
                  <a:pt x="452087" y="1831624"/>
                </a:cubicBezTo>
                <a:cubicBezTo>
                  <a:pt x="465200" y="1788022"/>
                  <a:pt x="485690" y="1749542"/>
                  <a:pt x="523392" y="1722086"/>
                </a:cubicBezTo>
                <a:cubicBezTo>
                  <a:pt x="550520" y="1702334"/>
                  <a:pt x="575354" y="1681229"/>
                  <a:pt x="568879" y="1642216"/>
                </a:cubicBezTo>
                <a:cubicBezTo>
                  <a:pt x="568551" y="1640290"/>
                  <a:pt x="569043" y="1638119"/>
                  <a:pt x="569453" y="1636152"/>
                </a:cubicBezTo>
                <a:cubicBezTo>
                  <a:pt x="582525" y="1570871"/>
                  <a:pt x="611252" y="1513827"/>
                  <a:pt x="658911" y="1466865"/>
                </a:cubicBezTo>
                <a:cubicBezTo>
                  <a:pt x="665960" y="1459898"/>
                  <a:pt x="674729" y="1456415"/>
                  <a:pt x="684114" y="1461210"/>
                </a:cubicBezTo>
                <a:cubicBezTo>
                  <a:pt x="707759" y="1473340"/>
                  <a:pt x="732592" y="1484445"/>
                  <a:pt x="749681" y="1505591"/>
                </a:cubicBezTo>
                <a:cubicBezTo>
                  <a:pt x="779350" y="1542308"/>
                  <a:pt x="803856" y="1581485"/>
                  <a:pt x="811601" y="1629882"/>
                </a:cubicBezTo>
                <a:cubicBezTo>
                  <a:pt x="817297" y="1665452"/>
                  <a:pt x="822911" y="1701022"/>
                  <a:pt x="817871" y="1736552"/>
                </a:cubicBezTo>
                <a:cubicBezTo>
                  <a:pt x="809060" y="1799127"/>
                  <a:pt x="806765" y="1862441"/>
                  <a:pt x="792587" y="1924566"/>
                </a:cubicBezTo>
                <a:cubicBezTo>
                  <a:pt x="783776" y="1963210"/>
                  <a:pt x="775334" y="2002099"/>
                  <a:pt x="766892" y="2040866"/>
                </a:cubicBezTo>
                <a:cubicBezTo>
                  <a:pt x="755664" y="2092336"/>
                  <a:pt x="741854" y="2143766"/>
                  <a:pt x="754926" y="2196302"/>
                </a:cubicBezTo>
                <a:cubicBezTo>
                  <a:pt x="768982" y="2252772"/>
                  <a:pt x="795865" y="2282113"/>
                  <a:pt x="851761" y="2278261"/>
                </a:cubicBezTo>
                <a:cubicBezTo>
                  <a:pt x="873849" y="2276745"/>
                  <a:pt x="874136" y="2276171"/>
                  <a:pt x="873808" y="2298792"/>
                </a:cubicBezTo>
                <a:cubicBezTo>
                  <a:pt x="872907" y="2360015"/>
                  <a:pt x="892249" y="2416403"/>
                  <a:pt x="915976" y="2471398"/>
                </a:cubicBezTo>
                <a:cubicBezTo>
                  <a:pt x="930401" y="2504837"/>
                  <a:pt x="952243" y="2533318"/>
                  <a:pt x="976872" y="2560651"/>
                </a:cubicBezTo>
                <a:cubicBezTo>
                  <a:pt x="1023097" y="2611876"/>
                  <a:pt x="1076370" y="2649536"/>
                  <a:pt x="1144478" y="2664535"/>
                </a:cubicBezTo>
                <a:cubicBezTo>
                  <a:pt x="1155379" y="2666953"/>
                  <a:pt x="1166730" y="2669534"/>
                  <a:pt x="1176483" y="2674697"/>
                </a:cubicBezTo>
                <a:cubicBezTo>
                  <a:pt x="1219840" y="2697810"/>
                  <a:pt x="1265450" y="2712891"/>
                  <a:pt x="1314544" y="2717112"/>
                </a:cubicBezTo>
                <a:cubicBezTo>
                  <a:pt x="1352696" y="2720390"/>
                  <a:pt x="1390766" y="2724160"/>
                  <a:pt x="1429123" y="2718792"/>
                </a:cubicBezTo>
                <a:cubicBezTo>
                  <a:pt x="1455063" y="2715185"/>
                  <a:pt x="1479610" y="2706334"/>
                  <a:pt x="1504935" y="2700474"/>
                </a:cubicBezTo>
                <a:cubicBezTo>
                  <a:pt x="1568740" y="2685721"/>
                  <a:pt x="1622915" y="2653265"/>
                  <a:pt x="1671845" y="2610933"/>
                </a:cubicBezTo>
                <a:cubicBezTo>
                  <a:pt x="1681475" y="2602615"/>
                  <a:pt x="1692171" y="2594747"/>
                  <a:pt x="1699424" y="2584583"/>
                </a:cubicBezTo>
                <a:cubicBezTo>
                  <a:pt x="1716636" y="2560528"/>
                  <a:pt x="1733970" y="2536432"/>
                  <a:pt x="1745895" y="2508976"/>
                </a:cubicBezTo>
                <a:cubicBezTo>
                  <a:pt x="1749665" y="2500329"/>
                  <a:pt x="1753722" y="2491683"/>
                  <a:pt x="1762287" y="2485495"/>
                </a:cubicBezTo>
                <a:cubicBezTo>
                  <a:pt x="1822363" y="2442179"/>
                  <a:pt x="1869490" y="2387185"/>
                  <a:pt x="1909076" y="2324814"/>
                </a:cubicBezTo>
                <a:cubicBezTo>
                  <a:pt x="1939237" y="2277277"/>
                  <a:pt x="1958046" y="2225233"/>
                  <a:pt x="1975504" y="2172411"/>
                </a:cubicBezTo>
                <a:cubicBezTo>
                  <a:pt x="1978372" y="2163682"/>
                  <a:pt x="1983659" y="2157617"/>
                  <a:pt x="1990830" y="2152126"/>
                </a:cubicBezTo>
                <a:cubicBezTo>
                  <a:pt x="2029064" y="2122907"/>
                  <a:pt x="2065126" y="2091640"/>
                  <a:pt x="2091435" y="2050373"/>
                </a:cubicBezTo>
                <a:cubicBezTo>
                  <a:pt x="2102213" y="2033449"/>
                  <a:pt x="2109507" y="2014844"/>
                  <a:pt x="2120326" y="1998124"/>
                </a:cubicBezTo>
                <a:cubicBezTo>
                  <a:pt x="2130858" y="1981855"/>
                  <a:pt x="2157125" y="1979315"/>
                  <a:pt x="2168600" y="1994477"/>
                </a:cubicBezTo>
                <a:cubicBezTo>
                  <a:pt x="2184541" y="2015500"/>
                  <a:pt x="2206178" y="2028982"/>
                  <a:pt x="2228061" y="2041932"/>
                </a:cubicBezTo>
                <a:cubicBezTo>
                  <a:pt x="2236954" y="2047218"/>
                  <a:pt x="2239535" y="2051767"/>
                  <a:pt x="2239126" y="2062175"/>
                </a:cubicBezTo>
                <a:cubicBezTo>
                  <a:pt x="2237650" y="2102500"/>
                  <a:pt x="2247690" y="2140037"/>
                  <a:pt x="2271418" y="2173148"/>
                </a:cubicBezTo>
                <a:cubicBezTo>
                  <a:pt x="2279081" y="2183844"/>
                  <a:pt x="2280146" y="2194622"/>
                  <a:pt x="2275639" y="2206301"/>
                </a:cubicBezTo>
                <a:cubicBezTo>
                  <a:pt x="2254780" y="2260066"/>
                  <a:pt x="2259329" y="2311372"/>
                  <a:pt x="2290596" y="2359933"/>
                </a:cubicBezTo>
                <a:cubicBezTo>
                  <a:pt x="2296046" y="2368375"/>
                  <a:pt x="2295718" y="2375506"/>
                  <a:pt x="2291498" y="2384193"/>
                </a:cubicBezTo>
                <a:cubicBezTo>
                  <a:pt x="2275065" y="2417878"/>
                  <a:pt x="2268508" y="2452752"/>
                  <a:pt x="2281417" y="2489347"/>
                </a:cubicBezTo>
                <a:cubicBezTo>
                  <a:pt x="2284654" y="2498485"/>
                  <a:pt x="2282236" y="2504673"/>
                  <a:pt x="2273753" y="2509837"/>
                </a:cubicBezTo>
                <a:cubicBezTo>
                  <a:pt x="2253714" y="2522008"/>
                  <a:pt x="2233675" y="2534096"/>
                  <a:pt x="2214866" y="2548276"/>
                </a:cubicBezTo>
                <a:cubicBezTo>
                  <a:pt x="2169624" y="2582453"/>
                  <a:pt x="2126309" y="2619252"/>
                  <a:pt x="2083608" y="2656175"/>
                </a:cubicBezTo>
                <a:cubicBezTo>
                  <a:pt x="2043817" y="2690557"/>
                  <a:pt x="2006894" y="2729201"/>
                  <a:pt x="1973168" y="2770303"/>
                </a:cubicBezTo>
                <a:cubicBezTo>
                  <a:pt x="1937884" y="2813291"/>
                  <a:pt x="1901085" y="2855049"/>
                  <a:pt x="1872399" y="2903159"/>
                </a:cubicBezTo>
                <a:cubicBezTo>
                  <a:pt x="1860761" y="2922706"/>
                  <a:pt x="1849205" y="2941557"/>
                  <a:pt x="1848221" y="2965038"/>
                </a:cubicBezTo>
                <a:cubicBezTo>
                  <a:pt x="1848057" y="2969382"/>
                  <a:pt x="1847606" y="2973152"/>
                  <a:pt x="1851663" y="2975857"/>
                </a:cubicBezTo>
                <a:cubicBezTo>
                  <a:pt x="1855556" y="2978439"/>
                  <a:pt x="1859409" y="2978274"/>
                  <a:pt x="1863097" y="2975652"/>
                </a:cubicBezTo>
                <a:cubicBezTo>
                  <a:pt x="1866826" y="2972988"/>
                  <a:pt x="1871334" y="2970857"/>
                  <a:pt x="1873997" y="2967292"/>
                </a:cubicBezTo>
                <a:cubicBezTo>
                  <a:pt x="1891864" y="2943319"/>
                  <a:pt x="1919362" y="2935205"/>
                  <a:pt x="1944728" y="2923485"/>
                </a:cubicBezTo>
                <a:cubicBezTo>
                  <a:pt x="1954604" y="2918936"/>
                  <a:pt x="1957965" y="2922911"/>
                  <a:pt x="1957801" y="2932541"/>
                </a:cubicBezTo>
                <a:cubicBezTo>
                  <a:pt x="1957637" y="2942253"/>
                  <a:pt x="1957432" y="2951966"/>
                  <a:pt x="1957432" y="2961719"/>
                </a:cubicBezTo>
                <a:cubicBezTo>
                  <a:pt x="1957432" y="2976143"/>
                  <a:pt x="1963497" y="2980201"/>
                  <a:pt x="1976610" y="2973890"/>
                </a:cubicBezTo>
                <a:cubicBezTo>
                  <a:pt x="1992674" y="2966145"/>
                  <a:pt x="2009517" y="2960366"/>
                  <a:pt x="2025212" y="2951556"/>
                </a:cubicBezTo>
                <a:cubicBezTo>
                  <a:pt x="2051275" y="2936967"/>
                  <a:pt x="2051603" y="2937705"/>
                  <a:pt x="2052996" y="2968439"/>
                </a:cubicBezTo>
                <a:cubicBezTo>
                  <a:pt x="2053283" y="2974422"/>
                  <a:pt x="2051849" y="2981799"/>
                  <a:pt x="2058610" y="2984790"/>
                </a:cubicBezTo>
                <a:cubicBezTo>
                  <a:pt x="2064675" y="2987495"/>
                  <a:pt x="2070536" y="2984053"/>
                  <a:pt x="2075699" y="2980405"/>
                </a:cubicBezTo>
                <a:cubicBezTo>
                  <a:pt x="2077789" y="2978930"/>
                  <a:pt x="2079715" y="2977209"/>
                  <a:pt x="2081928" y="2975939"/>
                </a:cubicBezTo>
                <a:cubicBezTo>
                  <a:pt x="2086190" y="2973480"/>
                  <a:pt x="2090902" y="2967579"/>
                  <a:pt x="2095410" y="2971513"/>
                </a:cubicBezTo>
                <a:cubicBezTo>
                  <a:pt x="2100819" y="2976225"/>
                  <a:pt x="2094918" y="2981758"/>
                  <a:pt x="2092624" y="2986388"/>
                </a:cubicBezTo>
                <a:cubicBezTo>
                  <a:pt x="2082911" y="3006018"/>
                  <a:pt x="2070290" y="3024213"/>
                  <a:pt x="2063733" y="3045399"/>
                </a:cubicBezTo>
                <a:cubicBezTo>
                  <a:pt x="2062422" y="3049702"/>
                  <a:pt x="2059512" y="3054701"/>
                  <a:pt x="2063856" y="3058144"/>
                </a:cubicBezTo>
                <a:cubicBezTo>
                  <a:pt x="2068855" y="3062078"/>
                  <a:pt x="2073445" y="3057898"/>
                  <a:pt x="2077625" y="3055070"/>
                </a:cubicBezTo>
                <a:cubicBezTo>
                  <a:pt x="2082870" y="3051505"/>
                  <a:pt x="2086763" y="3043022"/>
                  <a:pt x="2094263" y="3046751"/>
                </a:cubicBezTo>
                <a:cubicBezTo>
                  <a:pt x="2106229" y="3052653"/>
                  <a:pt x="2114138" y="3046506"/>
                  <a:pt x="2121391" y="3039293"/>
                </a:cubicBezTo>
                <a:cubicBezTo>
                  <a:pt x="2143766" y="3016959"/>
                  <a:pt x="2172124" y="3008722"/>
                  <a:pt x="2201998" y="3004174"/>
                </a:cubicBezTo>
                <a:cubicBezTo>
                  <a:pt x="2218062" y="3001756"/>
                  <a:pt x="2220562" y="3005321"/>
                  <a:pt x="2219251" y="3021139"/>
                </a:cubicBezTo>
                <a:cubicBezTo>
                  <a:pt x="2216833" y="3050563"/>
                  <a:pt x="2210440" y="3079576"/>
                  <a:pt x="2211505" y="3109409"/>
                </a:cubicBezTo>
                <a:cubicBezTo>
                  <a:pt x="2212120" y="3126784"/>
                  <a:pt x="2215521" y="3129858"/>
                  <a:pt x="2230889" y="3122932"/>
                </a:cubicBezTo>
                <a:cubicBezTo>
                  <a:pt x="2244084" y="3116950"/>
                  <a:pt x="2255190" y="3108016"/>
                  <a:pt x="2266623" y="3099451"/>
                </a:cubicBezTo>
                <a:cubicBezTo>
                  <a:pt x="2270311" y="3096706"/>
                  <a:pt x="2274860" y="3094165"/>
                  <a:pt x="2279368" y="3097074"/>
                </a:cubicBezTo>
                <a:cubicBezTo>
                  <a:pt x="2283629" y="3099820"/>
                  <a:pt x="2281499" y="3104574"/>
                  <a:pt x="2280966" y="3108426"/>
                </a:cubicBezTo>
                <a:cubicBezTo>
                  <a:pt x="2279245" y="3120556"/>
                  <a:pt x="2277606" y="3132686"/>
                  <a:pt x="2275229" y="3144693"/>
                </a:cubicBezTo>
                <a:cubicBezTo>
                  <a:pt x="2269697" y="3172600"/>
                  <a:pt x="2270516" y="3173542"/>
                  <a:pt x="2298054" y="3168502"/>
                </a:cubicBezTo>
                <a:cubicBezTo>
                  <a:pt x="2314364" y="3165510"/>
                  <a:pt x="2318380" y="3169772"/>
                  <a:pt x="2320183" y="3186328"/>
                </a:cubicBezTo>
                <a:cubicBezTo>
                  <a:pt x="2322847" y="3210629"/>
                  <a:pt x="2313094" y="3232553"/>
                  <a:pt x="2309078" y="3255543"/>
                </a:cubicBezTo>
                <a:cubicBezTo>
                  <a:pt x="2307725" y="3263165"/>
                  <a:pt x="2309201" y="3269475"/>
                  <a:pt x="2316003" y="3272344"/>
                </a:cubicBezTo>
                <a:cubicBezTo>
                  <a:pt x="2324445" y="3275909"/>
                  <a:pt x="2326166" y="3267550"/>
                  <a:pt x="2328543" y="3262509"/>
                </a:cubicBezTo>
                <a:cubicBezTo>
                  <a:pt x="2346820" y="3223087"/>
                  <a:pt x="2361573" y="3182271"/>
                  <a:pt x="2374030" y="3140677"/>
                </a:cubicBezTo>
                <a:cubicBezTo>
                  <a:pt x="2393004" y="3077445"/>
                  <a:pt x="2403905" y="3012574"/>
                  <a:pt x="2415010" y="2947581"/>
                </a:cubicBezTo>
                <a:cubicBezTo>
                  <a:pt x="2425665" y="2885005"/>
                  <a:pt x="2434926" y="2822634"/>
                  <a:pt x="2435090" y="2759075"/>
                </a:cubicBezTo>
                <a:cubicBezTo>
                  <a:pt x="2435131" y="2739609"/>
                  <a:pt x="2433615" y="2720021"/>
                  <a:pt x="2435623" y="2700761"/>
                </a:cubicBezTo>
                <a:cubicBezTo>
                  <a:pt x="2441155" y="2648020"/>
                  <a:pt x="2434926" y="2595689"/>
                  <a:pt x="2431894" y="2543235"/>
                </a:cubicBezTo>
                <a:cubicBezTo>
                  <a:pt x="2431115" y="2530122"/>
                  <a:pt x="2433533" y="2518196"/>
                  <a:pt x="2439516" y="2506312"/>
                </a:cubicBezTo>
                <a:cubicBezTo>
                  <a:pt x="2460743" y="2463898"/>
                  <a:pt x="2475373" y="2419641"/>
                  <a:pt x="2475004" y="2371448"/>
                </a:cubicBezTo>
                <a:cubicBezTo>
                  <a:pt x="2474881" y="2353581"/>
                  <a:pt x="2471890" y="2334649"/>
                  <a:pt x="2476685" y="2318052"/>
                </a:cubicBezTo>
                <a:cubicBezTo>
                  <a:pt x="2485700" y="2286744"/>
                  <a:pt x="2490617" y="2255108"/>
                  <a:pt x="2491519" y="2223020"/>
                </a:cubicBezTo>
                <a:cubicBezTo>
                  <a:pt x="2492421" y="2190688"/>
                  <a:pt x="2488405" y="2158560"/>
                  <a:pt x="2469800" y="2130612"/>
                </a:cubicBezTo>
                <a:cubicBezTo>
                  <a:pt x="2463366" y="2120940"/>
                  <a:pt x="2467751" y="2113031"/>
                  <a:pt x="2470988" y="2104630"/>
                </a:cubicBezTo>
                <a:cubicBezTo>
                  <a:pt x="2474430" y="2095697"/>
                  <a:pt x="2482422" y="2096926"/>
                  <a:pt x="2489347" y="2098238"/>
                </a:cubicBezTo>
                <a:cubicBezTo>
                  <a:pt x="2515697" y="2103196"/>
                  <a:pt x="2542170" y="2102377"/>
                  <a:pt x="2568725" y="2101434"/>
                </a:cubicBezTo>
                <a:cubicBezTo>
                  <a:pt x="2580117" y="2101024"/>
                  <a:pt x="2588805" y="2096066"/>
                  <a:pt x="2593968" y="2086722"/>
                </a:cubicBezTo>
                <a:cubicBezTo>
                  <a:pt x="2599459" y="2076805"/>
                  <a:pt x="2589378" y="2072256"/>
                  <a:pt x="2584338" y="2066560"/>
                </a:cubicBezTo>
                <a:cubicBezTo>
                  <a:pt x="2567905" y="2048078"/>
                  <a:pt x="2567413" y="2034432"/>
                  <a:pt x="2581100" y="2014598"/>
                </a:cubicBezTo>
                <a:cubicBezTo>
                  <a:pt x="2591878" y="1998985"/>
                  <a:pt x="2607532" y="1990912"/>
                  <a:pt x="2623883" y="1983536"/>
                </a:cubicBezTo>
                <a:cubicBezTo>
                  <a:pt x="2640849" y="1975913"/>
                  <a:pt x="2641586" y="1961530"/>
                  <a:pt x="2640767" y="1946080"/>
                </a:cubicBezTo>
                <a:cubicBezTo>
                  <a:pt x="2639988" y="1931246"/>
                  <a:pt x="2628186" y="1928623"/>
                  <a:pt x="2617531" y="1925631"/>
                </a:cubicBezTo>
                <a:cubicBezTo>
                  <a:pt x="2605073" y="1922148"/>
                  <a:pt x="2592083" y="1924607"/>
                  <a:pt x="2579338" y="1924566"/>
                </a:cubicBezTo>
                <a:cubicBezTo>
                  <a:pt x="2566553" y="1924525"/>
                  <a:pt x="2564955" y="1918706"/>
                  <a:pt x="2570978" y="1909322"/>
                </a:cubicBezTo>
                <a:cubicBezTo>
                  <a:pt x="2581223" y="1893422"/>
                  <a:pt x="2593066" y="1878792"/>
                  <a:pt x="2607942" y="1866826"/>
                </a:cubicBezTo>
                <a:cubicBezTo>
                  <a:pt x="2631833" y="1847647"/>
                  <a:pt x="2655724" y="1828387"/>
                  <a:pt x="2679452" y="1809004"/>
                </a:cubicBezTo>
                <a:cubicBezTo>
                  <a:pt x="2690557" y="1799906"/>
                  <a:pt x="2689369" y="1788268"/>
                  <a:pt x="2684082" y="1777039"/>
                </a:cubicBezTo>
                <a:close/>
                <a:moveTo>
                  <a:pt x="234567" y="1560872"/>
                </a:moveTo>
                <a:cubicBezTo>
                  <a:pt x="232723" y="1565175"/>
                  <a:pt x="229117" y="1564970"/>
                  <a:pt x="225962" y="1561733"/>
                </a:cubicBezTo>
                <a:cubicBezTo>
                  <a:pt x="224896" y="1560667"/>
                  <a:pt x="223995" y="1559315"/>
                  <a:pt x="223421" y="1557922"/>
                </a:cubicBezTo>
                <a:cubicBezTo>
                  <a:pt x="206660" y="1517680"/>
                  <a:pt x="185720" y="1478708"/>
                  <a:pt x="184695" y="1433630"/>
                </a:cubicBezTo>
                <a:cubicBezTo>
                  <a:pt x="184367" y="1416296"/>
                  <a:pt x="185515" y="1399904"/>
                  <a:pt x="199939" y="1387323"/>
                </a:cubicBezTo>
                <a:cubicBezTo>
                  <a:pt x="215430" y="1373800"/>
                  <a:pt x="227355" y="1376259"/>
                  <a:pt x="232313" y="1395929"/>
                </a:cubicBezTo>
                <a:cubicBezTo>
                  <a:pt x="240878" y="1429983"/>
                  <a:pt x="247066" y="1464652"/>
                  <a:pt x="250508" y="1499567"/>
                </a:cubicBezTo>
                <a:cubicBezTo>
                  <a:pt x="252680" y="1521286"/>
                  <a:pt x="243009" y="1541243"/>
                  <a:pt x="234567" y="1560872"/>
                </a:cubicBezTo>
                <a:close/>
                <a:moveTo>
                  <a:pt x="1037808" y="1506000"/>
                </a:moveTo>
                <a:cubicBezTo>
                  <a:pt x="1025965" y="1566568"/>
                  <a:pt x="1008344" y="1626030"/>
                  <a:pt x="1001501" y="1687499"/>
                </a:cubicBezTo>
                <a:cubicBezTo>
                  <a:pt x="998960" y="1710161"/>
                  <a:pt x="998222" y="1733560"/>
                  <a:pt x="1011049" y="1754624"/>
                </a:cubicBezTo>
                <a:cubicBezTo>
                  <a:pt x="1017851" y="1765811"/>
                  <a:pt x="1016294" y="1776302"/>
                  <a:pt x="1009328" y="1787571"/>
                </a:cubicBezTo>
                <a:cubicBezTo>
                  <a:pt x="970479" y="1850229"/>
                  <a:pt x="942736" y="1917681"/>
                  <a:pt x="928885" y="1990010"/>
                </a:cubicBezTo>
                <a:cubicBezTo>
                  <a:pt x="922984" y="2020827"/>
                  <a:pt x="922410" y="2052996"/>
                  <a:pt x="931098" y="2084182"/>
                </a:cubicBezTo>
                <a:cubicBezTo>
                  <a:pt x="932942" y="2090820"/>
                  <a:pt x="915853" y="2121022"/>
                  <a:pt x="909337" y="2123030"/>
                </a:cubicBezTo>
                <a:cubicBezTo>
                  <a:pt x="904584" y="2124465"/>
                  <a:pt x="901920" y="2120530"/>
                  <a:pt x="898314" y="2118891"/>
                </a:cubicBezTo>
                <a:cubicBezTo>
                  <a:pt x="894216" y="2117006"/>
                  <a:pt x="890200" y="2114301"/>
                  <a:pt x="885610" y="2118277"/>
                </a:cubicBezTo>
                <a:cubicBezTo>
                  <a:pt x="881307" y="2122047"/>
                  <a:pt x="879955" y="2126595"/>
                  <a:pt x="880775" y="2132046"/>
                </a:cubicBezTo>
                <a:cubicBezTo>
                  <a:pt x="881021" y="2133562"/>
                  <a:pt x="881184" y="2135406"/>
                  <a:pt x="882086" y="2136390"/>
                </a:cubicBezTo>
                <a:cubicBezTo>
                  <a:pt x="904420" y="2160240"/>
                  <a:pt x="888766" y="2185442"/>
                  <a:pt x="883561" y="2209579"/>
                </a:cubicBezTo>
                <a:cubicBezTo>
                  <a:pt x="881348" y="2219947"/>
                  <a:pt x="885692" y="2236626"/>
                  <a:pt x="870776" y="2239699"/>
                </a:cubicBezTo>
                <a:cubicBezTo>
                  <a:pt x="850040" y="2244002"/>
                  <a:pt x="828485" y="2243387"/>
                  <a:pt x="811355" y="2227692"/>
                </a:cubicBezTo>
                <a:cubicBezTo>
                  <a:pt x="799840" y="2217119"/>
                  <a:pt x="791931" y="2204539"/>
                  <a:pt x="792628" y="2187450"/>
                </a:cubicBezTo>
                <a:cubicBezTo>
                  <a:pt x="793365" y="2169091"/>
                  <a:pt x="788079" y="2150896"/>
                  <a:pt x="789390" y="2132251"/>
                </a:cubicBezTo>
                <a:cubicBezTo>
                  <a:pt x="792218" y="2080493"/>
                  <a:pt x="806438" y="2030908"/>
                  <a:pt x="818527" y="1980831"/>
                </a:cubicBezTo>
                <a:cubicBezTo>
                  <a:pt x="834058" y="1916370"/>
                  <a:pt x="850573" y="1852237"/>
                  <a:pt x="855203" y="1785481"/>
                </a:cubicBezTo>
                <a:cubicBezTo>
                  <a:pt x="857580" y="1751427"/>
                  <a:pt x="858687" y="1717168"/>
                  <a:pt x="863194" y="1683237"/>
                </a:cubicBezTo>
                <a:cubicBezTo>
                  <a:pt x="865325" y="1667050"/>
                  <a:pt x="861227" y="1650904"/>
                  <a:pt x="856269" y="1636520"/>
                </a:cubicBezTo>
                <a:cubicBezTo>
                  <a:pt x="843237" y="1598573"/>
                  <a:pt x="836640" y="1558331"/>
                  <a:pt x="814265" y="1523458"/>
                </a:cubicBezTo>
                <a:cubicBezTo>
                  <a:pt x="789636" y="1485060"/>
                  <a:pt x="757385" y="1455554"/>
                  <a:pt x="718618" y="1432647"/>
                </a:cubicBezTo>
                <a:cubicBezTo>
                  <a:pt x="705054" y="1424656"/>
                  <a:pt x="704357" y="1422771"/>
                  <a:pt x="715545" y="1411911"/>
                </a:cubicBezTo>
                <a:cubicBezTo>
                  <a:pt x="755336" y="1373226"/>
                  <a:pt x="777670" y="1371341"/>
                  <a:pt x="823403" y="1404002"/>
                </a:cubicBezTo>
                <a:cubicBezTo>
                  <a:pt x="862949" y="1432237"/>
                  <a:pt x="900937" y="1462398"/>
                  <a:pt x="933556" y="1498706"/>
                </a:cubicBezTo>
                <a:cubicBezTo>
                  <a:pt x="943432" y="1509688"/>
                  <a:pt x="951874" y="1521900"/>
                  <a:pt x="961300" y="1533334"/>
                </a:cubicBezTo>
                <a:cubicBezTo>
                  <a:pt x="971053" y="1545136"/>
                  <a:pt x="976790" y="1544890"/>
                  <a:pt x="986830" y="1533047"/>
                </a:cubicBezTo>
                <a:cubicBezTo>
                  <a:pt x="996050" y="1522146"/>
                  <a:pt x="1005148" y="1511082"/>
                  <a:pt x="1014901" y="1500673"/>
                </a:cubicBezTo>
                <a:cubicBezTo>
                  <a:pt x="1023015" y="1492026"/>
                  <a:pt x="1023507" y="1483134"/>
                  <a:pt x="1019245" y="1472602"/>
                </a:cubicBezTo>
                <a:cubicBezTo>
                  <a:pt x="1010762" y="1451579"/>
                  <a:pt x="1004410" y="1430106"/>
                  <a:pt x="1011295" y="1407117"/>
                </a:cubicBezTo>
                <a:cubicBezTo>
                  <a:pt x="1012155" y="1404207"/>
                  <a:pt x="1012770" y="1401134"/>
                  <a:pt x="1014081" y="1398429"/>
                </a:cubicBezTo>
                <a:cubicBezTo>
                  <a:pt x="1015761" y="1394946"/>
                  <a:pt x="1016499" y="1389782"/>
                  <a:pt x="1021703" y="1390151"/>
                </a:cubicBezTo>
                <a:cubicBezTo>
                  <a:pt x="1025883" y="1390438"/>
                  <a:pt x="1026129" y="1395110"/>
                  <a:pt x="1028096" y="1397978"/>
                </a:cubicBezTo>
                <a:cubicBezTo>
                  <a:pt x="1051537" y="1432196"/>
                  <a:pt x="1044980" y="1469406"/>
                  <a:pt x="1037808" y="1506000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09CC991-1666-8B65-E9E5-458E31197D8D}"/>
              </a:ext>
            </a:extLst>
          </p:cNvPr>
          <p:cNvSpPr/>
          <p:nvPr/>
        </p:nvSpPr>
        <p:spPr>
          <a:xfrm>
            <a:off x="779222" y="3931282"/>
            <a:ext cx="1601179" cy="1644656"/>
          </a:xfrm>
          <a:custGeom>
            <a:avLst/>
            <a:gdLst>
              <a:gd name="connsiteX0" fmla="*/ 5504000 w 5557911"/>
              <a:gd name="connsiteY0" fmla="*/ 4028902 h 5708825"/>
              <a:gd name="connsiteX1" fmla="*/ 4786863 w 5557911"/>
              <a:gd name="connsiteY1" fmla="*/ 3607135 h 5708825"/>
              <a:gd name="connsiteX2" fmla="*/ 4164785 w 5557911"/>
              <a:gd name="connsiteY2" fmla="*/ 3961560 h 5708825"/>
              <a:gd name="connsiteX3" fmla="*/ 4039341 w 5557911"/>
              <a:gd name="connsiteY3" fmla="*/ 4128438 h 5708825"/>
              <a:gd name="connsiteX4" fmla="*/ 3864367 w 5557911"/>
              <a:gd name="connsiteY4" fmla="*/ 4340274 h 5708825"/>
              <a:gd name="connsiteX5" fmla="*/ 3717396 w 5557911"/>
              <a:gd name="connsiteY5" fmla="*/ 4417617 h 5708825"/>
              <a:gd name="connsiteX6" fmla="*/ 3733874 w 5557911"/>
              <a:gd name="connsiteY6" fmla="*/ 4369420 h 5708825"/>
              <a:gd name="connsiteX7" fmla="*/ 3516990 w 5557911"/>
              <a:gd name="connsiteY7" fmla="*/ 1959309 h 5708825"/>
              <a:gd name="connsiteX8" fmla="*/ 3468698 w 5557911"/>
              <a:gd name="connsiteY8" fmla="*/ 1828817 h 5708825"/>
              <a:gd name="connsiteX9" fmla="*/ 3425741 w 5557911"/>
              <a:gd name="connsiteY9" fmla="*/ 1701944 h 5708825"/>
              <a:gd name="connsiteX10" fmla="*/ 3412596 w 5557911"/>
              <a:gd name="connsiteY10" fmla="*/ 1611552 h 5708825"/>
              <a:gd name="connsiteX11" fmla="*/ 3444886 w 5557911"/>
              <a:gd name="connsiteY11" fmla="*/ 850409 h 5708825"/>
              <a:gd name="connsiteX12" fmla="*/ 2978923 w 5557911"/>
              <a:gd name="connsiteY12" fmla="*/ 233284 h 5708825"/>
              <a:gd name="connsiteX13" fmla="*/ 1829827 w 5557911"/>
              <a:gd name="connsiteY13" fmla="*/ 78122 h 5708825"/>
              <a:gd name="connsiteX14" fmla="*/ 1441302 w 5557911"/>
              <a:gd name="connsiteY14" fmla="*/ 254430 h 5708825"/>
              <a:gd name="connsiteX15" fmla="*/ 1193557 w 5557911"/>
              <a:gd name="connsiteY15" fmla="*/ 547514 h 5708825"/>
              <a:gd name="connsiteX16" fmla="*/ 1057349 w 5557911"/>
              <a:gd name="connsiteY16" fmla="*/ 1069865 h 5708825"/>
              <a:gd name="connsiteX17" fmla="*/ 1034394 w 5557911"/>
              <a:gd name="connsiteY17" fmla="*/ 1136445 h 5708825"/>
              <a:gd name="connsiteX18" fmla="*/ 950574 w 5557911"/>
              <a:gd name="connsiteY18" fmla="*/ 1285606 h 5708825"/>
              <a:gd name="connsiteX19" fmla="*/ 955432 w 5557911"/>
              <a:gd name="connsiteY19" fmla="*/ 1496775 h 5708825"/>
              <a:gd name="connsiteX20" fmla="*/ 1419109 w 5557911"/>
              <a:gd name="connsiteY20" fmla="*/ 2047320 h 5708825"/>
              <a:gd name="connsiteX21" fmla="*/ 1442636 w 5557911"/>
              <a:gd name="connsiteY21" fmla="*/ 2078658 h 5708825"/>
              <a:gd name="connsiteX22" fmla="*/ 1413299 w 5557911"/>
              <a:gd name="connsiteY22" fmla="*/ 2090754 h 5708825"/>
              <a:gd name="connsiteX23" fmla="*/ 807127 w 5557911"/>
              <a:gd name="connsiteY23" fmla="*/ 2305353 h 5708825"/>
              <a:gd name="connsiteX24" fmla="*/ 442796 w 5557911"/>
              <a:gd name="connsiteY24" fmla="*/ 2545192 h 5708825"/>
              <a:gd name="connsiteX25" fmla="*/ 370025 w 5557911"/>
              <a:gd name="connsiteY25" fmla="*/ 2577196 h 5708825"/>
              <a:gd name="connsiteX26" fmla="*/ 139234 w 5557911"/>
              <a:gd name="connsiteY26" fmla="*/ 2633489 h 5708825"/>
              <a:gd name="connsiteX27" fmla="*/ 107897 w 5557911"/>
              <a:gd name="connsiteY27" fmla="*/ 2644633 h 5708825"/>
              <a:gd name="connsiteX28" fmla="*/ 73702 w 5557911"/>
              <a:gd name="connsiteY28" fmla="*/ 2799510 h 5708825"/>
              <a:gd name="connsiteX29" fmla="*/ 129709 w 5557911"/>
              <a:gd name="connsiteY29" fmla="*/ 2850659 h 5708825"/>
              <a:gd name="connsiteX30" fmla="*/ 133805 w 5557911"/>
              <a:gd name="connsiteY30" fmla="*/ 2934955 h 5708825"/>
              <a:gd name="connsiteX31" fmla="*/ 14266 w 5557911"/>
              <a:gd name="connsiteY31" fmla="*/ 3076402 h 5708825"/>
              <a:gd name="connsiteX32" fmla="*/ 31411 w 5557911"/>
              <a:gd name="connsiteY32" fmla="*/ 3147458 h 5708825"/>
              <a:gd name="connsiteX33" fmla="*/ 288777 w 5557911"/>
              <a:gd name="connsiteY33" fmla="*/ 3208608 h 5708825"/>
              <a:gd name="connsiteX34" fmla="*/ 753883 w 5557911"/>
              <a:gd name="connsiteY34" fmla="*/ 3204132 h 5708825"/>
              <a:gd name="connsiteX35" fmla="*/ 991436 w 5557911"/>
              <a:gd name="connsiteY35" fmla="*/ 3197750 h 5708825"/>
              <a:gd name="connsiteX36" fmla="*/ 1036775 w 5557911"/>
              <a:gd name="connsiteY36" fmla="*/ 3250995 h 5708825"/>
              <a:gd name="connsiteX37" fmla="*/ 1071256 w 5557911"/>
              <a:gd name="connsiteY37" fmla="*/ 3792777 h 5708825"/>
              <a:gd name="connsiteX38" fmla="*/ 1058111 w 5557911"/>
              <a:gd name="connsiteY38" fmla="*/ 3849069 h 5708825"/>
              <a:gd name="connsiteX39" fmla="*/ 706353 w 5557911"/>
              <a:gd name="connsiteY39" fmla="*/ 4805189 h 5708825"/>
              <a:gd name="connsiteX40" fmla="*/ 642440 w 5557911"/>
              <a:gd name="connsiteY40" fmla="*/ 4929681 h 5708825"/>
              <a:gd name="connsiteX41" fmla="*/ 509281 w 5557911"/>
              <a:gd name="connsiteY41" fmla="*/ 5069889 h 5708825"/>
              <a:gd name="connsiteX42" fmla="*/ 535570 w 5557911"/>
              <a:gd name="connsiteY42" fmla="*/ 5121895 h 5708825"/>
              <a:gd name="connsiteX43" fmla="*/ 611293 w 5557911"/>
              <a:gd name="connsiteY43" fmla="*/ 5128943 h 5708825"/>
              <a:gd name="connsiteX44" fmla="*/ 629581 w 5557911"/>
              <a:gd name="connsiteY44" fmla="*/ 5168568 h 5708825"/>
              <a:gd name="connsiteX45" fmla="*/ 616818 w 5557911"/>
              <a:gd name="connsiteY45" fmla="*/ 5188570 h 5708825"/>
              <a:gd name="connsiteX46" fmla="*/ 599578 w 5557911"/>
              <a:gd name="connsiteY46" fmla="*/ 5249244 h 5708825"/>
              <a:gd name="connsiteX47" fmla="*/ 667491 w 5557911"/>
              <a:gd name="connsiteY47" fmla="*/ 5272867 h 5708825"/>
              <a:gd name="connsiteX48" fmla="*/ 812747 w 5557911"/>
              <a:gd name="connsiteY48" fmla="*/ 5249626 h 5708825"/>
              <a:gd name="connsiteX49" fmla="*/ 848085 w 5557911"/>
              <a:gd name="connsiteY49" fmla="*/ 5286201 h 5708825"/>
              <a:gd name="connsiteX50" fmla="*/ 842941 w 5557911"/>
              <a:gd name="connsiteY50" fmla="*/ 5309442 h 5708825"/>
              <a:gd name="connsiteX51" fmla="*/ 903235 w 5557911"/>
              <a:gd name="connsiteY51" fmla="*/ 5360306 h 5708825"/>
              <a:gd name="connsiteX52" fmla="*/ 1503976 w 5557911"/>
              <a:gd name="connsiteY52" fmla="*/ 5165234 h 5708825"/>
              <a:gd name="connsiteX53" fmla="*/ 1580462 w 5557911"/>
              <a:gd name="connsiteY53" fmla="*/ 5070174 h 5708825"/>
              <a:gd name="connsiteX54" fmla="*/ 1739530 w 5557911"/>
              <a:gd name="connsiteY54" fmla="*/ 4791854 h 5708825"/>
              <a:gd name="connsiteX55" fmla="*/ 1848401 w 5557911"/>
              <a:gd name="connsiteY55" fmla="*/ 4770042 h 5708825"/>
              <a:gd name="connsiteX56" fmla="*/ 2536582 w 5557911"/>
              <a:gd name="connsiteY56" fmla="*/ 4886247 h 5708825"/>
              <a:gd name="connsiteX57" fmla="*/ 2609543 w 5557911"/>
              <a:gd name="connsiteY57" fmla="*/ 4929395 h 5708825"/>
              <a:gd name="connsiteX58" fmla="*/ 2741465 w 5557911"/>
              <a:gd name="connsiteY58" fmla="*/ 5495275 h 5708825"/>
              <a:gd name="connsiteX59" fmla="*/ 2862813 w 5557911"/>
              <a:gd name="connsiteY59" fmla="*/ 5616147 h 5708825"/>
              <a:gd name="connsiteX60" fmla="*/ 3022547 w 5557911"/>
              <a:gd name="connsiteY60" fmla="*/ 5594907 h 5708825"/>
              <a:gd name="connsiteX61" fmla="*/ 3153326 w 5557911"/>
              <a:gd name="connsiteY61" fmla="*/ 5616052 h 5708825"/>
              <a:gd name="connsiteX62" fmla="*/ 3285342 w 5557911"/>
              <a:gd name="connsiteY62" fmla="*/ 5708826 h 5708825"/>
              <a:gd name="connsiteX63" fmla="*/ 3323347 w 5557911"/>
              <a:gd name="connsiteY63" fmla="*/ 5708826 h 5708825"/>
              <a:gd name="connsiteX64" fmla="*/ 3440695 w 5557911"/>
              <a:gd name="connsiteY64" fmla="*/ 5605766 h 5708825"/>
              <a:gd name="connsiteX65" fmla="*/ 3536993 w 5557911"/>
              <a:gd name="connsiteY65" fmla="*/ 5576142 h 5708825"/>
              <a:gd name="connsiteX66" fmla="*/ 3700823 w 5557911"/>
              <a:gd name="connsiteY66" fmla="*/ 5599098 h 5708825"/>
              <a:gd name="connsiteX67" fmla="*/ 3749781 w 5557911"/>
              <a:gd name="connsiteY67" fmla="*/ 5543281 h 5708825"/>
              <a:gd name="connsiteX68" fmla="*/ 3717682 w 5557911"/>
              <a:gd name="connsiteY68" fmla="*/ 5131611 h 5708825"/>
              <a:gd name="connsiteX69" fmla="*/ 3784261 w 5557911"/>
              <a:gd name="connsiteY69" fmla="*/ 5061792 h 5708825"/>
              <a:gd name="connsiteX70" fmla="*/ 4433200 w 5557911"/>
              <a:gd name="connsiteY70" fmla="*/ 5144755 h 5708825"/>
              <a:gd name="connsiteX71" fmla="*/ 4947455 w 5557911"/>
              <a:gd name="connsiteY71" fmla="*/ 5073794 h 5708825"/>
              <a:gd name="connsiteX72" fmla="*/ 5125572 w 5557911"/>
              <a:gd name="connsiteY72" fmla="*/ 4989974 h 5708825"/>
              <a:gd name="connsiteX73" fmla="*/ 5489903 w 5557911"/>
              <a:gd name="connsiteY73" fmla="*/ 4636120 h 5708825"/>
              <a:gd name="connsiteX74" fmla="*/ 5557912 w 5557911"/>
              <a:gd name="connsiteY74" fmla="*/ 4444001 h 5708825"/>
              <a:gd name="connsiteX75" fmla="*/ 5557912 w 5557911"/>
              <a:gd name="connsiteY75" fmla="*/ 4206257 h 5708825"/>
              <a:gd name="connsiteX76" fmla="*/ 5504000 w 5557911"/>
              <a:gd name="connsiteY76" fmla="*/ 4029092 h 570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57911" h="5708825">
                <a:moveTo>
                  <a:pt x="5504000" y="4028902"/>
                </a:moveTo>
                <a:cubicBezTo>
                  <a:pt x="5378937" y="3717910"/>
                  <a:pt x="5120238" y="3569225"/>
                  <a:pt x="4786863" y="3607135"/>
                </a:cubicBezTo>
                <a:cubicBezTo>
                  <a:pt x="4526831" y="3636662"/>
                  <a:pt x="4337950" y="3784109"/>
                  <a:pt x="4164785" y="3961560"/>
                </a:cubicBezTo>
                <a:cubicBezTo>
                  <a:pt x="4116017" y="4011566"/>
                  <a:pt x="4075536" y="4068430"/>
                  <a:pt x="4039341" y="4128438"/>
                </a:cubicBezTo>
                <a:cubicBezTo>
                  <a:pt x="3991621" y="4207686"/>
                  <a:pt x="3933994" y="4279219"/>
                  <a:pt x="3864367" y="4340274"/>
                </a:cubicBezTo>
                <a:cubicBezTo>
                  <a:pt x="3822647" y="4376945"/>
                  <a:pt x="3777499" y="4408758"/>
                  <a:pt x="3717396" y="4417617"/>
                </a:cubicBezTo>
                <a:cubicBezTo>
                  <a:pt x="3712157" y="4396281"/>
                  <a:pt x="3725969" y="4383231"/>
                  <a:pt x="3733874" y="4369420"/>
                </a:cubicBezTo>
                <a:cubicBezTo>
                  <a:pt x="4172786" y="3604753"/>
                  <a:pt x="4085918" y="2634632"/>
                  <a:pt x="3516990" y="1959309"/>
                </a:cubicBezTo>
                <a:cubicBezTo>
                  <a:pt x="3484415" y="1920638"/>
                  <a:pt x="3457744" y="1884919"/>
                  <a:pt x="3468698" y="1828817"/>
                </a:cubicBezTo>
                <a:cubicBezTo>
                  <a:pt x="3477938" y="1781478"/>
                  <a:pt x="3456792" y="1737282"/>
                  <a:pt x="3425741" y="1701944"/>
                </a:cubicBezTo>
                <a:cubicBezTo>
                  <a:pt x="3400023" y="1672702"/>
                  <a:pt x="3399166" y="1646794"/>
                  <a:pt x="3412596" y="1611552"/>
                </a:cubicBezTo>
                <a:cubicBezTo>
                  <a:pt x="3507941" y="1361711"/>
                  <a:pt x="3514323" y="1106250"/>
                  <a:pt x="3444886" y="850409"/>
                </a:cubicBezTo>
                <a:cubicBezTo>
                  <a:pt x="3372591" y="583899"/>
                  <a:pt x="3201332" y="385589"/>
                  <a:pt x="2978923" y="233284"/>
                </a:cubicBezTo>
                <a:cubicBezTo>
                  <a:pt x="2623831" y="-9699"/>
                  <a:pt x="2239497" y="-65420"/>
                  <a:pt x="1829827" y="78122"/>
                </a:cubicBezTo>
                <a:cubicBezTo>
                  <a:pt x="1694953" y="125366"/>
                  <a:pt x="1561984" y="175944"/>
                  <a:pt x="1441302" y="254430"/>
                </a:cubicBezTo>
                <a:cubicBezTo>
                  <a:pt x="1329097" y="327391"/>
                  <a:pt x="1246706" y="424165"/>
                  <a:pt x="1193557" y="547514"/>
                </a:cubicBezTo>
                <a:cubicBezTo>
                  <a:pt x="1121453" y="714963"/>
                  <a:pt x="1078971" y="889652"/>
                  <a:pt x="1057349" y="1069865"/>
                </a:cubicBezTo>
                <a:cubicBezTo>
                  <a:pt x="1054396" y="1094344"/>
                  <a:pt x="1046300" y="1115490"/>
                  <a:pt x="1034394" y="1136445"/>
                </a:cubicBezTo>
                <a:cubicBezTo>
                  <a:pt x="1006010" y="1185975"/>
                  <a:pt x="979054" y="1236171"/>
                  <a:pt x="950574" y="1285606"/>
                </a:cubicBezTo>
                <a:cubicBezTo>
                  <a:pt x="909235" y="1357234"/>
                  <a:pt x="912569" y="1427052"/>
                  <a:pt x="955432" y="1496775"/>
                </a:cubicBezTo>
                <a:cubicBezTo>
                  <a:pt x="1082686" y="1703373"/>
                  <a:pt x="1235943" y="1887872"/>
                  <a:pt x="1419109" y="2047320"/>
                </a:cubicBezTo>
                <a:cubicBezTo>
                  <a:pt x="1429015" y="2055988"/>
                  <a:pt x="1448351" y="2060941"/>
                  <a:pt x="1442636" y="2078658"/>
                </a:cubicBezTo>
                <a:cubicBezTo>
                  <a:pt x="1439207" y="2089230"/>
                  <a:pt x="1424157" y="2089326"/>
                  <a:pt x="1413299" y="2090754"/>
                </a:cubicBezTo>
                <a:cubicBezTo>
                  <a:pt x="1195748" y="2118472"/>
                  <a:pt x="999437" y="2206578"/>
                  <a:pt x="807127" y="2305353"/>
                </a:cubicBezTo>
                <a:cubicBezTo>
                  <a:pt x="677111" y="2372123"/>
                  <a:pt x="552334" y="2447275"/>
                  <a:pt x="442796" y="2545192"/>
                </a:cubicBezTo>
                <a:cubicBezTo>
                  <a:pt x="421460" y="2564242"/>
                  <a:pt x="396314" y="2570910"/>
                  <a:pt x="370025" y="2577196"/>
                </a:cubicBezTo>
                <a:cubicBezTo>
                  <a:pt x="292968" y="2595579"/>
                  <a:pt x="216101" y="2614439"/>
                  <a:pt x="139234" y="2633489"/>
                </a:cubicBezTo>
                <a:cubicBezTo>
                  <a:pt x="128566" y="2636156"/>
                  <a:pt x="118184" y="2640442"/>
                  <a:pt x="107897" y="2644633"/>
                </a:cubicBezTo>
                <a:cubicBezTo>
                  <a:pt x="14457" y="2682447"/>
                  <a:pt x="4646" y="2725977"/>
                  <a:pt x="73702" y="2799510"/>
                </a:cubicBezTo>
                <a:cubicBezTo>
                  <a:pt x="91038" y="2817893"/>
                  <a:pt x="108659" y="2837324"/>
                  <a:pt x="129709" y="2850659"/>
                </a:cubicBezTo>
                <a:cubicBezTo>
                  <a:pt x="173620" y="2878472"/>
                  <a:pt x="167524" y="2901808"/>
                  <a:pt x="133805" y="2934955"/>
                </a:cubicBezTo>
                <a:cubicBezTo>
                  <a:pt x="89800" y="2978199"/>
                  <a:pt x="50652" y="3026205"/>
                  <a:pt x="14266" y="3076402"/>
                </a:cubicBezTo>
                <a:cubicBezTo>
                  <a:pt x="-9165" y="3108786"/>
                  <a:pt x="-3926" y="3129265"/>
                  <a:pt x="31411" y="3147458"/>
                </a:cubicBezTo>
                <a:cubicBezTo>
                  <a:pt x="112374" y="3189368"/>
                  <a:pt x="200575" y="3199274"/>
                  <a:pt x="288777" y="3208608"/>
                </a:cubicBezTo>
                <a:cubicBezTo>
                  <a:pt x="443844" y="3225087"/>
                  <a:pt x="598911" y="3209085"/>
                  <a:pt x="753883" y="3204132"/>
                </a:cubicBezTo>
                <a:cubicBezTo>
                  <a:pt x="833035" y="3201655"/>
                  <a:pt x="912283" y="3200227"/>
                  <a:pt x="991436" y="3197750"/>
                </a:cubicBezTo>
                <a:cubicBezTo>
                  <a:pt x="1029631" y="3196512"/>
                  <a:pt x="1041728" y="3214609"/>
                  <a:pt x="1036775" y="3250995"/>
                </a:cubicBezTo>
                <a:cubicBezTo>
                  <a:pt x="1012296" y="3433779"/>
                  <a:pt x="1022678" y="3614564"/>
                  <a:pt x="1071256" y="3792777"/>
                </a:cubicBezTo>
                <a:cubicBezTo>
                  <a:pt x="1077352" y="3814970"/>
                  <a:pt x="1074113" y="3832305"/>
                  <a:pt x="1058111" y="3849069"/>
                </a:cubicBezTo>
                <a:cubicBezTo>
                  <a:pt x="802651" y="4116817"/>
                  <a:pt x="705591" y="4443620"/>
                  <a:pt x="706353" y="4805189"/>
                </a:cubicBezTo>
                <a:cubicBezTo>
                  <a:pt x="706448" y="4861672"/>
                  <a:pt x="693304" y="4899772"/>
                  <a:pt x="642440" y="4929681"/>
                </a:cubicBezTo>
                <a:cubicBezTo>
                  <a:pt x="585957" y="4962828"/>
                  <a:pt x="544904" y="5014739"/>
                  <a:pt x="509281" y="5069889"/>
                </a:cubicBezTo>
                <a:cubicBezTo>
                  <a:pt x="484706" y="5108084"/>
                  <a:pt x="488802" y="5116466"/>
                  <a:pt x="535570" y="5121895"/>
                </a:cubicBezTo>
                <a:cubicBezTo>
                  <a:pt x="560716" y="5124848"/>
                  <a:pt x="585957" y="5127229"/>
                  <a:pt x="611293" y="5128943"/>
                </a:cubicBezTo>
                <a:cubicBezTo>
                  <a:pt x="642631" y="5130944"/>
                  <a:pt x="646346" y="5144660"/>
                  <a:pt x="629581" y="5168568"/>
                </a:cubicBezTo>
                <a:cubicBezTo>
                  <a:pt x="625010" y="5175045"/>
                  <a:pt x="620437" y="5181617"/>
                  <a:pt x="616818" y="5188570"/>
                </a:cubicBezTo>
                <a:cubicBezTo>
                  <a:pt x="607007" y="5207715"/>
                  <a:pt x="586909" y="5226099"/>
                  <a:pt x="599578" y="5249244"/>
                </a:cubicBezTo>
                <a:cubicBezTo>
                  <a:pt x="613865" y="5275343"/>
                  <a:pt x="642154" y="5273438"/>
                  <a:pt x="667491" y="5272867"/>
                </a:cubicBezTo>
                <a:cubicBezTo>
                  <a:pt x="716831" y="5271724"/>
                  <a:pt x="764932" y="5260484"/>
                  <a:pt x="812747" y="5249626"/>
                </a:cubicBezTo>
                <a:cubicBezTo>
                  <a:pt x="847418" y="5241815"/>
                  <a:pt x="857229" y="5253721"/>
                  <a:pt x="848085" y="5286201"/>
                </a:cubicBezTo>
                <a:cubicBezTo>
                  <a:pt x="845894" y="5293822"/>
                  <a:pt x="844180" y="5301632"/>
                  <a:pt x="842941" y="5309442"/>
                </a:cubicBezTo>
                <a:cubicBezTo>
                  <a:pt x="833607" y="5367164"/>
                  <a:pt x="847990" y="5379928"/>
                  <a:pt x="903235" y="5360306"/>
                </a:cubicBezTo>
                <a:cubicBezTo>
                  <a:pt x="1101736" y="5289726"/>
                  <a:pt x="1297475" y="5211240"/>
                  <a:pt x="1503976" y="5165234"/>
                </a:cubicBezTo>
                <a:cubicBezTo>
                  <a:pt x="1552745" y="5154376"/>
                  <a:pt x="1569128" y="5111799"/>
                  <a:pt x="1580462" y="5070174"/>
                </a:cubicBezTo>
                <a:cubicBezTo>
                  <a:pt x="1609513" y="4963304"/>
                  <a:pt x="1670188" y="4875579"/>
                  <a:pt x="1739530" y="4791854"/>
                </a:cubicBezTo>
                <a:cubicBezTo>
                  <a:pt x="1771629" y="4752992"/>
                  <a:pt x="1799823" y="4745563"/>
                  <a:pt x="1848401" y="4770042"/>
                </a:cubicBezTo>
                <a:cubicBezTo>
                  <a:pt x="2065190" y="4879008"/>
                  <a:pt x="2296171" y="4914536"/>
                  <a:pt x="2536582" y="4886247"/>
                </a:cubicBezTo>
                <a:cubicBezTo>
                  <a:pt x="2575730" y="4881675"/>
                  <a:pt x="2594589" y="4896248"/>
                  <a:pt x="2609543" y="4929395"/>
                </a:cubicBezTo>
                <a:cubicBezTo>
                  <a:pt x="2690887" y="5109417"/>
                  <a:pt x="2732416" y="5298774"/>
                  <a:pt x="2741465" y="5495275"/>
                </a:cubicBezTo>
                <a:cubicBezTo>
                  <a:pt x="2745560" y="5583381"/>
                  <a:pt x="2774897" y="5615005"/>
                  <a:pt x="2862813" y="5616147"/>
                </a:cubicBezTo>
                <a:cubicBezTo>
                  <a:pt x="2917201" y="5616910"/>
                  <a:pt x="2970827" y="5609099"/>
                  <a:pt x="3022547" y="5594907"/>
                </a:cubicBezTo>
                <a:cubicBezTo>
                  <a:pt x="3071125" y="5581476"/>
                  <a:pt x="3113225" y="5588525"/>
                  <a:pt x="3153326" y="5616052"/>
                </a:cubicBezTo>
                <a:cubicBezTo>
                  <a:pt x="3197617" y="5646532"/>
                  <a:pt x="3241336" y="5677869"/>
                  <a:pt x="3285342" y="5708826"/>
                </a:cubicBezTo>
                <a:lnTo>
                  <a:pt x="3323347" y="5708826"/>
                </a:lnTo>
                <a:cubicBezTo>
                  <a:pt x="3367828" y="5680632"/>
                  <a:pt x="3406786" y="5645580"/>
                  <a:pt x="3440695" y="5605766"/>
                </a:cubicBezTo>
                <a:cubicBezTo>
                  <a:pt x="3467365" y="5574333"/>
                  <a:pt x="3496416" y="5564427"/>
                  <a:pt x="3536993" y="5576142"/>
                </a:cubicBezTo>
                <a:cubicBezTo>
                  <a:pt x="3590142" y="5591573"/>
                  <a:pt x="3644435" y="5600717"/>
                  <a:pt x="3700823" y="5599098"/>
                </a:cubicBezTo>
                <a:cubicBezTo>
                  <a:pt x="3741113" y="5597955"/>
                  <a:pt x="3753019" y="5581572"/>
                  <a:pt x="3749781" y="5543281"/>
                </a:cubicBezTo>
                <a:cubicBezTo>
                  <a:pt x="3738161" y="5406121"/>
                  <a:pt x="3728255" y="5268866"/>
                  <a:pt x="3717682" y="5131611"/>
                </a:cubicBezTo>
                <a:cubicBezTo>
                  <a:pt x="3712252" y="5060840"/>
                  <a:pt x="3713681" y="5061031"/>
                  <a:pt x="3784261" y="5061792"/>
                </a:cubicBezTo>
                <a:cubicBezTo>
                  <a:pt x="4003908" y="5064269"/>
                  <a:pt x="4217935" y="5108274"/>
                  <a:pt x="4433200" y="5144755"/>
                </a:cubicBezTo>
                <a:cubicBezTo>
                  <a:pt x="4611699" y="5175045"/>
                  <a:pt x="4787911" y="5175712"/>
                  <a:pt x="4947455" y="5073794"/>
                </a:cubicBezTo>
                <a:cubicBezTo>
                  <a:pt x="5003938" y="5037694"/>
                  <a:pt x="5061564" y="5010834"/>
                  <a:pt x="5125572" y="4989974"/>
                </a:cubicBezTo>
                <a:cubicBezTo>
                  <a:pt x="5303118" y="4932157"/>
                  <a:pt x="5409417" y="4796426"/>
                  <a:pt x="5489903" y="4636120"/>
                </a:cubicBezTo>
                <a:cubicBezTo>
                  <a:pt x="5520669" y="4574874"/>
                  <a:pt x="5537814" y="4508962"/>
                  <a:pt x="5557912" y="4444001"/>
                </a:cubicBezTo>
                <a:lnTo>
                  <a:pt x="5557912" y="4206257"/>
                </a:lnTo>
                <a:cubicBezTo>
                  <a:pt x="5539910" y="4147202"/>
                  <a:pt x="5527146" y="4086718"/>
                  <a:pt x="5504000" y="402909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8922DECE-1A70-0140-E321-581A424B997E}"/>
              </a:ext>
            </a:extLst>
          </p:cNvPr>
          <p:cNvSpPr/>
          <p:nvPr/>
        </p:nvSpPr>
        <p:spPr>
          <a:xfrm>
            <a:off x="3024780" y="3931283"/>
            <a:ext cx="1517657" cy="1644655"/>
          </a:xfrm>
          <a:custGeom>
            <a:avLst/>
            <a:gdLst>
              <a:gd name="connsiteX0" fmla="*/ 2722948 w 2728875"/>
              <a:gd name="connsiteY0" fmla="*/ 770861 h 2957229"/>
              <a:gd name="connsiteX1" fmla="*/ 2629376 w 2728875"/>
              <a:gd name="connsiteY1" fmla="*/ 705775 h 2957229"/>
              <a:gd name="connsiteX2" fmla="*/ 2545065 w 2728875"/>
              <a:gd name="connsiteY2" fmla="*/ 742004 h 2957229"/>
              <a:gd name="connsiteX3" fmla="*/ 2378814 w 2728875"/>
              <a:gd name="connsiteY3" fmla="*/ 890956 h 2957229"/>
              <a:gd name="connsiteX4" fmla="*/ 2347697 w 2728875"/>
              <a:gd name="connsiteY4" fmla="*/ 899957 h 2957229"/>
              <a:gd name="connsiteX5" fmla="*/ 2319544 w 2728875"/>
              <a:gd name="connsiteY5" fmla="*/ 879287 h 2957229"/>
              <a:gd name="connsiteX6" fmla="*/ 2223935 w 2728875"/>
              <a:gd name="connsiteY6" fmla="*/ 754932 h 2957229"/>
              <a:gd name="connsiteX7" fmla="*/ 2219342 w 2728875"/>
              <a:gd name="connsiteY7" fmla="*/ 728075 h 2957229"/>
              <a:gd name="connsiteX8" fmla="*/ 2156182 w 2728875"/>
              <a:gd name="connsiteY8" fmla="*/ 278589 h 2957229"/>
              <a:gd name="connsiteX9" fmla="*/ 2111323 w 2728875"/>
              <a:gd name="connsiteY9" fmla="*/ 157346 h 2957229"/>
              <a:gd name="connsiteX10" fmla="*/ 2079873 w 2728875"/>
              <a:gd name="connsiteY10" fmla="*/ 139602 h 2957229"/>
              <a:gd name="connsiteX11" fmla="*/ 1653613 w 2728875"/>
              <a:gd name="connsiteY11" fmla="*/ 269291 h 2957229"/>
              <a:gd name="connsiteX12" fmla="*/ 1573599 w 2728875"/>
              <a:gd name="connsiteY12" fmla="*/ 311706 h 2957229"/>
              <a:gd name="connsiteX13" fmla="*/ 1543334 w 2728875"/>
              <a:gd name="connsiteY13" fmla="*/ 308039 h 2957229"/>
              <a:gd name="connsiteX14" fmla="*/ 1222797 w 2728875"/>
              <a:gd name="connsiteY14" fmla="*/ 71479 h 2957229"/>
              <a:gd name="connsiteX15" fmla="*/ 1046025 w 2728875"/>
              <a:gd name="connsiteY15" fmla="*/ 1948 h 2957229"/>
              <a:gd name="connsiteX16" fmla="*/ 994905 w 2728875"/>
              <a:gd name="connsiteY16" fmla="*/ 17951 h 2957229"/>
              <a:gd name="connsiteX17" fmla="*/ 944488 w 2728875"/>
              <a:gd name="connsiteY17" fmla="*/ 95150 h 2957229"/>
              <a:gd name="connsiteX18" fmla="*/ 819578 w 2728875"/>
              <a:gd name="connsiteY18" fmla="*/ 409353 h 2957229"/>
              <a:gd name="connsiteX19" fmla="*/ 789647 w 2728875"/>
              <a:gd name="connsiteY19" fmla="*/ 426022 h 2957229"/>
              <a:gd name="connsiteX20" fmla="*/ 273075 w 2728875"/>
              <a:gd name="connsiteY20" fmla="*/ 352343 h 2957229"/>
              <a:gd name="connsiteX21" fmla="*/ 111120 w 2728875"/>
              <a:gd name="connsiteY21" fmla="*/ 365938 h 2957229"/>
              <a:gd name="connsiteX22" fmla="*/ 82745 w 2728875"/>
              <a:gd name="connsiteY22" fmla="*/ 396202 h 2957229"/>
              <a:gd name="connsiteX23" fmla="*/ 99748 w 2728875"/>
              <a:gd name="connsiteY23" fmla="*/ 557157 h 2957229"/>
              <a:gd name="connsiteX24" fmla="*/ 250589 w 2728875"/>
              <a:gd name="connsiteY24" fmla="*/ 967932 h 2957229"/>
              <a:gd name="connsiteX25" fmla="*/ 264629 w 2728875"/>
              <a:gd name="connsiteY25" fmla="*/ 998086 h 2957229"/>
              <a:gd name="connsiteX26" fmla="*/ 278631 w 2728875"/>
              <a:gd name="connsiteY26" fmla="*/ 1115699 h 2957229"/>
              <a:gd name="connsiteX27" fmla="*/ 257072 w 2728875"/>
              <a:gd name="connsiteY27" fmla="*/ 1218828 h 2957229"/>
              <a:gd name="connsiteX28" fmla="*/ 230919 w 2728875"/>
              <a:gd name="connsiteY28" fmla="*/ 1239869 h 2957229"/>
              <a:gd name="connsiteX29" fmla="*/ 92043 w 2728875"/>
              <a:gd name="connsiteY29" fmla="*/ 1256353 h 2957229"/>
              <a:gd name="connsiteX30" fmla="*/ 73669 w 2728875"/>
              <a:gd name="connsiteY30" fmla="*/ 1262021 h 2957229"/>
              <a:gd name="connsiteX31" fmla="*/ 55147 w 2728875"/>
              <a:gd name="connsiteY31" fmla="*/ 1268615 h 2957229"/>
              <a:gd name="connsiteX32" fmla="*/ 36403 w 2728875"/>
              <a:gd name="connsiteY32" fmla="*/ 1276468 h 2957229"/>
              <a:gd name="connsiteX33" fmla="*/ 3435 w 2728875"/>
              <a:gd name="connsiteY33" fmla="*/ 1346665 h 2957229"/>
              <a:gd name="connsiteX34" fmla="*/ 76336 w 2728875"/>
              <a:gd name="connsiteY34" fmla="*/ 1519918 h 2957229"/>
              <a:gd name="connsiteX35" fmla="*/ 245551 w 2728875"/>
              <a:gd name="connsiteY35" fmla="*/ 1711433 h 2957229"/>
              <a:gd name="connsiteX36" fmla="*/ 260702 w 2728875"/>
              <a:gd name="connsiteY36" fmla="*/ 1737104 h 2957229"/>
              <a:gd name="connsiteX37" fmla="*/ 505004 w 2728875"/>
              <a:gd name="connsiteY37" fmla="*/ 2358361 h 2957229"/>
              <a:gd name="connsiteX38" fmla="*/ 689036 w 2728875"/>
              <a:gd name="connsiteY38" fmla="*/ 2542171 h 2957229"/>
              <a:gd name="connsiteX39" fmla="*/ 686258 w 2728875"/>
              <a:gd name="connsiteY39" fmla="*/ 2564730 h 2957229"/>
              <a:gd name="connsiteX40" fmla="*/ 448439 w 2728875"/>
              <a:gd name="connsiteY40" fmla="*/ 2749170 h 2957229"/>
              <a:gd name="connsiteX41" fmla="*/ 412840 w 2728875"/>
              <a:gd name="connsiteY41" fmla="*/ 2800920 h 2957229"/>
              <a:gd name="connsiteX42" fmla="*/ 438289 w 2728875"/>
              <a:gd name="connsiteY42" fmla="*/ 2911272 h 2957229"/>
              <a:gd name="connsiteX43" fmla="*/ 564940 w 2728875"/>
              <a:gd name="connsiteY43" fmla="*/ 2953687 h 2957229"/>
              <a:gd name="connsiteX44" fmla="*/ 1091033 w 2728875"/>
              <a:gd name="connsiteY44" fmla="*/ 2748096 h 2957229"/>
              <a:gd name="connsiteX45" fmla="*/ 1148487 w 2728875"/>
              <a:gd name="connsiteY45" fmla="*/ 2727500 h 2957229"/>
              <a:gd name="connsiteX46" fmla="*/ 1766299 w 2728875"/>
              <a:gd name="connsiteY46" fmla="*/ 2692864 h 2957229"/>
              <a:gd name="connsiteX47" fmla="*/ 1822939 w 2728875"/>
              <a:gd name="connsiteY47" fmla="*/ 2700458 h 2957229"/>
              <a:gd name="connsiteX48" fmla="*/ 2161257 w 2728875"/>
              <a:gd name="connsiteY48" fmla="*/ 2860041 h 2957229"/>
              <a:gd name="connsiteX49" fmla="*/ 2405670 w 2728875"/>
              <a:gd name="connsiteY49" fmla="*/ 2868858 h 2957229"/>
              <a:gd name="connsiteX50" fmla="*/ 2497798 w 2728875"/>
              <a:gd name="connsiteY50" fmla="*/ 2819442 h 2957229"/>
              <a:gd name="connsiteX51" fmla="*/ 2521543 w 2728875"/>
              <a:gd name="connsiteY51" fmla="*/ 2752282 h 2957229"/>
              <a:gd name="connsiteX52" fmla="*/ 2464014 w 2728875"/>
              <a:gd name="connsiteY52" fmla="*/ 2640484 h 2957229"/>
              <a:gd name="connsiteX53" fmla="*/ 2275277 w 2728875"/>
              <a:gd name="connsiteY53" fmla="*/ 2523612 h 2957229"/>
              <a:gd name="connsiteX54" fmla="*/ 2214304 w 2728875"/>
              <a:gd name="connsiteY54" fmla="*/ 2501941 h 2957229"/>
              <a:gd name="connsiteX55" fmla="*/ 2197708 w 2728875"/>
              <a:gd name="connsiteY55" fmla="*/ 2493014 h 2957229"/>
              <a:gd name="connsiteX56" fmla="*/ 2210303 w 2728875"/>
              <a:gd name="connsiteY56" fmla="*/ 2480827 h 2957229"/>
              <a:gd name="connsiteX57" fmla="*/ 2347216 w 2728875"/>
              <a:gd name="connsiteY57" fmla="*/ 2365325 h 2957229"/>
              <a:gd name="connsiteX58" fmla="*/ 2585332 w 2728875"/>
              <a:gd name="connsiteY58" fmla="*/ 1885982 h 2957229"/>
              <a:gd name="connsiteX59" fmla="*/ 2573181 w 2728875"/>
              <a:gd name="connsiteY59" fmla="*/ 1408232 h 2957229"/>
              <a:gd name="connsiteX60" fmla="*/ 2579627 w 2728875"/>
              <a:gd name="connsiteY60" fmla="*/ 1375559 h 2957229"/>
              <a:gd name="connsiteX61" fmla="*/ 2725578 w 2728875"/>
              <a:gd name="connsiteY61" fmla="*/ 1001160 h 2957229"/>
              <a:gd name="connsiteX62" fmla="*/ 2728875 w 2728875"/>
              <a:gd name="connsiteY62" fmla="*/ 981157 h 2957229"/>
              <a:gd name="connsiteX63" fmla="*/ 2728875 w 2728875"/>
              <a:gd name="connsiteY63" fmla="*/ 810979 h 2957229"/>
              <a:gd name="connsiteX64" fmla="*/ 2722948 w 2728875"/>
              <a:gd name="connsiteY64" fmla="*/ 770824 h 295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728875" h="2957229">
                <a:moveTo>
                  <a:pt x="2722948" y="770861"/>
                </a:moveTo>
                <a:cubicBezTo>
                  <a:pt x="2713947" y="724297"/>
                  <a:pt x="2675940" y="698033"/>
                  <a:pt x="2629376" y="705775"/>
                </a:cubicBezTo>
                <a:cubicBezTo>
                  <a:pt x="2598297" y="710924"/>
                  <a:pt x="2570848" y="724741"/>
                  <a:pt x="2545065" y="742004"/>
                </a:cubicBezTo>
                <a:cubicBezTo>
                  <a:pt x="2482684" y="783826"/>
                  <a:pt x="2429045" y="835539"/>
                  <a:pt x="2378814" y="890956"/>
                </a:cubicBezTo>
                <a:cubicBezTo>
                  <a:pt x="2363330" y="908033"/>
                  <a:pt x="2361959" y="909255"/>
                  <a:pt x="2347697" y="899957"/>
                </a:cubicBezTo>
                <a:cubicBezTo>
                  <a:pt x="2338955" y="892289"/>
                  <a:pt x="2329583" y="885362"/>
                  <a:pt x="2319544" y="879287"/>
                </a:cubicBezTo>
                <a:cubicBezTo>
                  <a:pt x="2279648" y="844281"/>
                  <a:pt x="2256941" y="795421"/>
                  <a:pt x="2223935" y="754932"/>
                </a:cubicBezTo>
                <a:cubicBezTo>
                  <a:pt x="2217638" y="747227"/>
                  <a:pt x="2219786" y="737225"/>
                  <a:pt x="2219342" y="728075"/>
                </a:cubicBezTo>
                <a:cubicBezTo>
                  <a:pt x="2211822" y="576345"/>
                  <a:pt x="2195597" y="425800"/>
                  <a:pt x="2156182" y="278589"/>
                </a:cubicBezTo>
                <a:cubicBezTo>
                  <a:pt x="2144995" y="236841"/>
                  <a:pt x="2130030" y="196427"/>
                  <a:pt x="2111323" y="157346"/>
                </a:cubicBezTo>
                <a:cubicBezTo>
                  <a:pt x="2104581" y="143232"/>
                  <a:pt x="2096616" y="137342"/>
                  <a:pt x="2079873" y="139602"/>
                </a:cubicBezTo>
                <a:cubicBezTo>
                  <a:pt x="1930624" y="159494"/>
                  <a:pt x="1788970" y="204095"/>
                  <a:pt x="1653613" y="269291"/>
                </a:cubicBezTo>
                <a:cubicBezTo>
                  <a:pt x="1626423" y="282405"/>
                  <a:pt x="1599640" y="296518"/>
                  <a:pt x="1573599" y="311706"/>
                </a:cubicBezTo>
                <a:cubicBezTo>
                  <a:pt x="1561226" y="318930"/>
                  <a:pt x="1553743" y="317707"/>
                  <a:pt x="1543334" y="308039"/>
                </a:cubicBezTo>
                <a:cubicBezTo>
                  <a:pt x="1445428" y="217134"/>
                  <a:pt x="1340817" y="135157"/>
                  <a:pt x="1222797" y="71479"/>
                </a:cubicBezTo>
                <a:cubicBezTo>
                  <a:pt x="1166713" y="41214"/>
                  <a:pt x="1108147" y="17173"/>
                  <a:pt x="1046025" y="1948"/>
                </a:cubicBezTo>
                <a:cubicBezTo>
                  <a:pt x="1024873" y="-3238"/>
                  <a:pt x="1008944" y="1874"/>
                  <a:pt x="994905" y="17951"/>
                </a:cubicBezTo>
                <a:cubicBezTo>
                  <a:pt x="974420" y="41363"/>
                  <a:pt x="958269" y="67478"/>
                  <a:pt x="944488" y="95150"/>
                </a:cubicBezTo>
                <a:cubicBezTo>
                  <a:pt x="894035" y="196353"/>
                  <a:pt x="854732" y="302075"/>
                  <a:pt x="819578" y="409353"/>
                </a:cubicBezTo>
                <a:cubicBezTo>
                  <a:pt x="814021" y="426245"/>
                  <a:pt x="808242" y="430801"/>
                  <a:pt x="789647" y="426022"/>
                </a:cubicBezTo>
                <a:cubicBezTo>
                  <a:pt x="620209" y="382570"/>
                  <a:pt x="448624" y="352936"/>
                  <a:pt x="273075" y="352343"/>
                </a:cubicBezTo>
                <a:cubicBezTo>
                  <a:pt x="218806" y="352158"/>
                  <a:pt x="164833" y="357492"/>
                  <a:pt x="111120" y="365938"/>
                </a:cubicBezTo>
                <a:cubicBezTo>
                  <a:pt x="92487" y="368864"/>
                  <a:pt x="84819" y="378496"/>
                  <a:pt x="82745" y="396202"/>
                </a:cubicBezTo>
                <a:cubicBezTo>
                  <a:pt x="76262" y="451212"/>
                  <a:pt x="87079" y="504407"/>
                  <a:pt x="99748" y="557157"/>
                </a:cubicBezTo>
                <a:cubicBezTo>
                  <a:pt x="134013" y="699922"/>
                  <a:pt x="190912" y="834464"/>
                  <a:pt x="250589" y="967932"/>
                </a:cubicBezTo>
                <a:cubicBezTo>
                  <a:pt x="255108" y="978045"/>
                  <a:pt x="258516" y="989010"/>
                  <a:pt x="264629" y="998086"/>
                </a:cubicBezTo>
                <a:cubicBezTo>
                  <a:pt x="289559" y="1035092"/>
                  <a:pt x="290744" y="1073766"/>
                  <a:pt x="278631" y="1115699"/>
                </a:cubicBezTo>
                <a:cubicBezTo>
                  <a:pt x="268889" y="1149334"/>
                  <a:pt x="263258" y="1184229"/>
                  <a:pt x="257072" y="1218828"/>
                </a:cubicBezTo>
                <a:cubicBezTo>
                  <a:pt x="254219" y="1234683"/>
                  <a:pt x="246922" y="1240499"/>
                  <a:pt x="230919" y="1239869"/>
                </a:cubicBezTo>
                <a:cubicBezTo>
                  <a:pt x="183503" y="1238054"/>
                  <a:pt x="137162" y="1243499"/>
                  <a:pt x="92043" y="1256353"/>
                </a:cubicBezTo>
                <a:cubicBezTo>
                  <a:pt x="85116" y="1257205"/>
                  <a:pt x="78892" y="1259020"/>
                  <a:pt x="73669" y="1262021"/>
                </a:cubicBezTo>
                <a:cubicBezTo>
                  <a:pt x="67483" y="1264095"/>
                  <a:pt x="61297" y="1266281"/>
                  <a:pt x="55147" y="1268615"/>
                </a:cubicBezTo>
                <a:cubicBezTo>
                  <a:pt x="48813" y="1271022"/>
                  <a:pt x="42479" y="1273541"/>
                  <a:pt x="36403" y="1276468"/>
                </a:cubicBezTo>
                <a:cubicBezTo>
                  <a:pt x="2916" y="1292582"/>
                  <a:pt x="-5752" y="1310733"/>
                  <a:pt x="3435" y="1346665"/>
                </a:cubicBezTo>
                <a:cubicBezTo>
                  <a:pt x="19067" y="1408046"/>
                  <a:pt x="43849" y="1465649"/>
                  <a:pt x="76336" y="1519918"/>
                </a:cubicBezTo>
                <a:cubicBezTo>
                  <a:pt x="120826" y="1594264"/>
                  <a:pt x="176910" y="1658461"/>
                  <a:pt x="245551" y="1711433"/>
                </a:cubicBezTo>
                <a:cubicBezTo>
                  <a:pt x="254256" y="1718138"/>
                  <a:pt x="259998" y="1725102"/>
                  <a:pt x="260702" y="1737104"/>
                </a:cubicBezTo>
                <a:cubicBezTo>
                  <a:pt x="274297" y="1970811"/>
                  <a:pt x="360127" y="2176292"/>
                  <a:pt x="505004" y="2358361"/>
                </a:cubicBezTo>
                <a:cubicBezTo>
                  <a:pt x="559310" y="2426595"/>
                  <a:pt x="619469" y="2489125"/>
                  <a:pt x="689036" y="2542171"/>
                </a:cubicBezTo>
                <a:cubicBezTo>
                  <a:pt x="704965" y="2554321"/>
                  <a:pt x="704780" y="2555358"/>
                  <a:pt x="686258" y="2564730"/>
                </a:cubicBezTo>
                <a:cubicBezTo>
                  <a:pt x="595057" y="2610812"/>
                  <a:pt x="513154" y="2668934"/>
                  <a:pt x="448439" y="2749170"/>
                </a:cubicBezTo>
                <a:cubicBezTo>
                  <a:pt x="435251" y="2765506"/>
                  <a:pt x="422953" y="2782472"/>
                  <a:pt x="412840" y="2800920"/>
                </a:cubicBezTo>
                <a:cubicBezTo>
                  <a:pt x="390021" y="2842446"/>
                  <a:pt x="399467" y="2883601"/>
                  <a:pt x="438289" y="2911272"/>
                </a:cubicBezTo>
                <a:cubicBezTo>
                  <a:pt x="476147" y="2938277"/>
                  <a:pt x="520007" y="2949242"/>
                  <a:pt x="564940" y="2953687"/>
                </a:cubicBezTo>
                <a:cubicBezTo>
                  <a:pt x="774903" y="2974469"/>
                  <a:pt x="950045" y="2903530"/>
                  <a:pt x="1091033" y="2748096"/>
                </a:cubicBezTo>
                <a:cubicBezTo>
                  <a:pt x="1108443" y="2728907"/>
                  <a:pt x="1122260" y="2722388"/>
                  <a:pt x="1148487" y="2727500"/>
                </a:cubicBezTo>
                <a:cubicBezTo>
                  <a:pt x="1357116" y="2768173"/>
                  <a:pt x="1563115" y="2752059"/>
                  <a:pt x="1766299" y="2692864"/>
                </a:cubicBezTo>
                <a:cubicBezTo>
                  <a:pt x="1787562" y="2686678"/>
                  <a:pt x="1803861" y="2688382"/>
                  <a:pt x="1822939" y="2700458"/>
                </a:cubicBezTo>
                <a:cubicBezTo>
                  <a:pt x="1928957" y="2767729"/>
                  <a:pt x="2039643" y="2825887"/>
                  <a:pt x="2161257" y="2860041"/>
                </a:cubicBezTo>
                <a:cubicBezTo>
                  <a:pt x="2241790" y="2882638"/>
                  <a:pt x="2323286" y="2891936"/>
                  <a:pt x="2405670" y="2868858"/>
                </a:cubicBezTo>
                <a:cubicBezTo>
                  <a:pt x="2440010" y="2859226"/>
                  <a:pt x="2470274" y="2842223"/>
                  <a:pt x="2497798" y="2819442"/>
                </a:cubicBezTo>
                <a:cubicBezTo>
                  <a:pt x="2519728" y="2801290"/>
                  <a:pt x="2526618" y="2779657"/>
                  <a:pt x="2521543" y="2752282"/>
                </a:cubicBezTo>
                <a:cubicBezTo>
                  <a:pt x="2513578" y="2709089"/>
                  <a:pt x="2494019" y="2672231"/>
                  <a:pt x="2464014" y="2640484"/>
                </a:cubicBezTo>
                <a:cubicBezTo>
                  <a:pt x="2411412" y="2584882"/>
                  <a:pt x="2344808" y="2551765"/>
                  <a:pt x="2275277" y="2523612"/>
                </a:cubicBezTo>
                <a:cubicBezTo>
                  <a:pt x="2255311" y="2515537"/>
                  <a:pt x="2234603" y="2509313"/>
                  <a:pt x="2214304" y="2501941"/>
                </a:cubicBezTo>
                <a:cubicBezTo>
                  <a:pt x="2208266" y="2499756"/>
                  <a:pt x="2198671" y="2501015"/>
                  <a:pt x="2197708" y="2493014"/>
                </a:cubicBezTo>
                <a:cubicBezTo>
                  <a:pt x="2196930" y="2486569"/>
                  <a:pt x="2205413" y="2484235"/>
                  <a:pt x="2210303" y="2480827"/>
                </a:cubicBezTo>
                <a:cubicBezTo>
                  <a:pt x="2259460" y="2446487"/>
                  <a:pt x="2305320" y="2408296"/>
                  <a:pt x="2347216" y="2365325"/>
                </a:cubicBezTo>
                <a:cubicBezTo>
                  <a:pt x="2478165" y="2231153"/>
                  <a:pt x="2553659" y="2069310"/>
                  <a:pt x="2585332" y="1885982"/>
                </a:cubicBezTo>
                <a:cubicBezTo>
                  <a:pt x="2612966" y="1726028"/>
                  <a:pt x="2605261" y="1566741"/>
                  <a:pt x="2573181" y="1408232"/>
                </a:cubicBezTo>
                <a:cubicBezTo>
                  <a:pt x="2570700" y="1395896"/>
                  <a:pt x="2571589" y="1385968"/>
                  <a:pt x="2579627" y="1375559"/>
                </a:cubicBezTo>
                <a:cubicBezTo>
                  <a:pt x="2664605" y="1264984"/>
                  <a:pt x="2708946" y="1138444"/>
                  <a:pt x="2725578" y="1001160"/>
                </a:cubicBezTo>
                <a:cubicBezTo>
                  <a:pt x="2726393" y="994455"/>
                  <a:pt x="2727764" y="987825"/>
                  <a:pt x="2728875" y="981157"/>
                </a:cubicBezTo>
                <a:lnTo>
                  <a:pt x="2728875" y="810979"/>
                </a:lnTo>
                <a:cubicBezTo>
                  <a:pt x="2726912" y="797606"/>
                  <a:pt x="2725504" y="784122"/>
                  <a:pt x="2722948" y="77082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7" name="Graphic 25">
            <a:extLst>
              <a:ext uri="{FF2B5EF4-FFF2-40B4-BE49-F238E27FC236}">
                <a16:creationId xmlns:a16="http://schemas.microsoft.com/office/drawing/2014/main" id="{9A7675E6-02EB-D9E4-F5E6-32B21BB298B8}"/>
              </a:ext>
            </a:extLst>
          </p:cNvPr>
          <p:cNvSpPr/>
          <p:nvPr/>
        </p:nvSpPr>
        <p:spPr>
          <a:xfrm>
            <a:off x="5186816" y="3857656"/>
            <a:ext cx="1600494" cy="1791909"/>
          </a:xfrm>
          <a:custGeom>
            <a:avLst/>
            <a:gdLst>
              <a:gd name="connsiteX0" fmla="*/ 1382356 w 1600494"/>
              <a:gd name="connsiteY0" fmla="*/ 621695 h 1791909"/>
              <a:gd name="connsiteX1" fmla="*/ 1509402 w 1600494"/>
              <a:gd name="connsiteY1" fmla="*/ 610109 h 1791909"/>
              <a:gd name="connsiteX2" fmla="*/ 1600495 w 1600494"/>
              <a:gd name="connsiteY2" fmla="*/ 603646 h 1791909"/>
              <a:gd name="connsiteX3" fmla="*/ 1600495 w 1600494"/>
              <a:gd name="connsiteY3" fmla="*/ 602190 h 1791909"/>
              <a:gd name="connsiteX4" fmla="*/ 1593493 w 1600494"/>
              <a:gd name="connsiteY4" fmla="*/ 600414 h 1791909"/>
              <a:gd name="connsiteX5" fmla="*/ 1491542 w 1600494"/>
              <a:gd name="connsiteY5" fmla="*/ 593282 h 1791909"/>
              <a:gd name="connsiteX6" fmla="*/ 1381759 w 1600494"/>
              <a:gd name="connsiteY6" fmla="*/ 592932 h 1791909"/>
              <a:gd name="connsiteX7" fmla="*/ 1376330 w 1600494"/>
              <a:gd name="connsiteY7" fmla="*/ 585451 h 1791909"/>
              <a:gd name="connsiteX8" fmla="*/ 1381817 w 1600494"/>
              <a:gd name="connsiteY8" fmla="*/ 570458 h 1791909"/>
              <a:gd name="connsiteX9" fmla="*/ 1380886 w 1600494"/>
              <a:gd name="connsiteY9" fmla="*/ 563893 h 1791909"/>
              <a:gd name="connsiteX10" fmla="*/ 1374860 w 1600494"/>
              <a:gd name="connsiteY10" fmla="*/ 565028 h 1791909"/>
              <a:gd name="connsiteX11" fmla="*/ 1357116 w 1600494"/>
              <a:gd name="connsiteY11" fmla="*/ 582001 h 1791909"/>
              <a:gd name="connsiteX12" fmla="*/ 1333753 w 1600494"/>
              <a:gd name="connsiteY12" fmla="*/ 594723 h 1791909"/>
              <a:gd name="connsiteX13" fmla="*/ 1314277 w 1600494"/>
              <a:gd name="connsiteY13" fmla="*/ 596382 h 1791909"/>
              <a:gd name="connsiteX14" fmla="*/ 1247231 w 1600494"/>
              <a:gd name="connsiteY14" fmla="*/ 603122 h 1791909"/>
              <a:gd name="connsiteX15" fmla="*/ 1238861 w 1600494"/>
              <a:gd name="connsiteY15" fmla="*/ 597416 h 1791909"/>
              <a:gd name="connsiteX16" fmla="*/ 1202442 w 1600494"/>
              <a:gd name="connsiteY16" fmla="*/ 517823 h 1791909"/>
              <a:gd name="connsiteX17" fmla="*/ 1205411 w 1600494"/>
              <a:gd name="connsiteY17" fmla="*/ 502102 h 1791909"/>
              <a:gd name="connsiteX18" fmla="*/ 1209603 w 1600494"/>
              <a:gd name="connsiteY18" fmla="*/ 499234 h 1791909"/>
              <a:gd name="connsiteX19" fmla="*/ 1368528 w 1600494"/>
              <a:gd name="connsiteY19" fmla="*/ 407239 h 1791909"/>
              <a:gd name="connsiteX20" fmla="*/ 1503303 w 1600494"/>
              <a:gd name="connsiteY20" fmla="*/ 340528 h 1791909"/>
              <a:gd name="connsiteX21" fmla="*/ 1513711 w 1600494"/>
              <a:gd name="connsiteY21" fmla="*/ 334036 h 1791909"/>
              <a:gd name="connsiteX22" fmla="*/ 1511032 w 1600494"/>
              <a:gd name="connsiteY22" fmla="*/ 333047 h 1791909"/>
              <a:gd name="connsiteX23" fmla="*/ 1449926 w 1600494"/>
              <a:gd name="connsiteY23" fmla="*/ 343774 h 1791909"/>
              <a:gd name="connsiteX24" fmla="*/ 1344728 w 1600494"/>
              <a:gd name="connsiteY24" fmla="*/ 385711 h 1791909"/>
              <a:gd name="connsiteX25" fmla="*/ 1262995 w 1600494"/>
              <a:gd name="connsiteY25" fmla="*/ 423368 h 1791909"/>
              <a:gd name="connsiteX26" fmla="*/ 1175091 w 1600494"/>
              <a:gd name="connsiteY26" fmla="*/ 475712 h 1791909"/>
              <a:gd name="connsiteX27" fmla="*/ 1169952 w 1600494"/>
              <a:gd name="connsiteY27" fmla="*/ 476760 h 1791909"/>
              <a:gd name="connsiteX28" fmla="*/ 1157157 w 1600494"/>
              <a:gd name="connsiteY28" fmla="*/ 456439 h 1791909"/>
              <a:gd name="connsiteX29" fmla="*/ 1157667 w 1600494"/>
              <a:gd name="connsiteY29" fmla="*/ 371577 h 1791909"/>
              <a:gd name="connsiteX30" fmla="*/ 1136779 w 1600494"/>
              <a:gd name="connsiteY30" fmla="*/ 240746 h 1791909"/>
              <a:gd name="connsiteX31" fmla="*/ 1096152 w 1600494"/>
              <a:gd name="connsiteY31" fmla="*/ 146611 h 1791909"/>
              <a:gd name="connsiteX32" fmla="*/ 989601 w 1600494"/>
              <a:gd name="connsiteY32" fmla="*/ 125286 h 1791909"/>
              <a:gd name="connsiteX33" fmla="*/ 878014 w 1600494"/>
              <a:gd name="connsiteY33" fmla="*/ 232944 h 1791909"/>
              <a:gd name="connsiteX34" fmla="*/ 856310 w 1600494"/>
              <a:gd name="connsiteY34" fmla="*/ 263876 h 1791909"/>
              <a:gd name="connsiteX35" fmla="*/ 857475 w 1600494"/>
              <a:gd name="connsiteY35" fmla="*/ 203162 h 1791909"/>
              <a:gd name="connsiteX36" fmla="*/ 858770 w 1600494"/>
              <a:gd name="connsiteY36" fmla="*/ 121822 h 1791909"/>
              <a:gd name="connsiteX37" fmla="*/ 861915 w 1600494"/>
              <a:gd name="connsiteY37" fmla="*/ 6421 h 1791909"/>
              <a:gd name="connsiteX38" fmla="*/ 859964 w 1600494"/>
              <a:gd name="connsiteY38" fmla="*/ 74 h 1791909"/>
              <a:gd name="connsiteX39" fmla="*/ 855481 w 1600494"/>
              <a:gd name="connsiteY39" fmla="*/ 5591 h 1791909"/>
              <a:gd name="connsiteX40" fmla="*/ 844476 w 1600494"/>
              <a:gd name="connsiteY40" fmla="*/ 48444 h 1791909"/>
              <a:gd name="connsiteX41" fmla="*/ 819396 w 1600494"/>
              <a:gd name="connsiteY41" fmla="*/ 262697 h 1791909"/>
              <a:gd name="connsiteX42" fmla="*/ 821419 w 1600494"/>
              <a:gd name="connsiteY42" fmla="*/ 323789 h 1791909"/>
              <a:gd name="connsiteX43" fmla="*/ 819905 w 1600494"/>
              <a:gd name="connsiteY43" fmla="*/ 318243 h 1791909"/>
              <a:gd name="connsiteX44" fmla="*/ 796557 w 1600494"/>
              <a:gd name="connsiteY44" fmla="*/ 238970 h 1791909"/>
              <a:gd name="connsiteX45" fmla="*/ 772554 w 1600494"/>
              <a:gd name="connsiteY45" fmla="*/ 203991 h 1791909"/>
              <a:gd name="connsiteX46" fmla="*/ 681098 w 1600494"/>
              <a:gd name="connsiteY46" fmla="*/ 198533 h 1791909"/>
              <a:gd name="connsiteX47" fmla="*/ 650996 w 1600494"/>
              <a:gd name="connsiteY47" fmla="*/ 234647 h 1791909"/>
              <a:gd name="connsiteX48" fmla="*/ 649569 w 1600494"/>
              <a:gd name="connsiteY48" fmla="*/ 282406 h 1791909"/>
              <a:gd name="connsiteX49" fmla="*/ 658710 w 1600494"/>
              <a:gd name="connsiteY49" fmla="*/ 346948 h 1791909"/>
              <a:gd name="connsiteX50" fmla="*/ 655319 w 1600494"/>
              <a:gd name="connsiteY50" fmla="*/ 353032 h 1791909"/>
              <a:gd name="connsiteX51" fmla="*/ 649962 w 1600494"/>
              <a:gd name="connsiteY51" fmla="*/ 348869 h 1791909"/>
              <a:gd name="connsiteX52" fmla="*/ 641723 w 1600494"/>
              <a:gd name="connsiteY52" fmla="*/ 321780 h 1791909"/>
              <a:gd name="connsiteX53" fmla="*/ 555653 w 1600494"/>
              <a:gd name="connsiteY53" fmla="*/ 124282 h 1791909"/>
              <a:gd name="connsiteX54" fmla="*/ 510310 w 1600494"/>
              <a:gd name="connsiteY54" fmla="*/ 43990 h 1791909"/>
              <a:gd name="connsiteX55" fmla="*/ 501751 w 1600494"/>
              <a:gd name="connsiteY55" fmla="*/ 37658 h 1791909"/>
              <a:gd name="connsiteX56" fmla="*/ 563964 w 1600494"/>
              <a:gd name="connsiteY56" fmla="*/ 200745 h 1791909"/>
              <a:gd name="connsiteX57" fmla="*/ 610719 w 1600494"/>
              <a:gd name="connsiteY57" fmla="*/ 369364 h 1791909"/>
              <a:gd name="connsiteX58" fmla="*/ 604882 w 1600494"/>
              <a:gd name="connsiteY58" fmla="*/ 365288 h 1791909"/>
              <a:gd name="connsiteX59" fmla="*/ 584969 w 1600494"/>
              <a:gd name="connsiteY59" fmla="*/ 343178 h 1791909"/>
              <a:gd name="connsiteX60" fmla="*/ 478126 w 1600494"/>
              <a:gd name="connsiteY60" fmla="*/ 264662 h 1791909"/>
              <a:gd name="connsiteX61" fmla="*/ 393992 w 1600494"/>
              <a:gd name="connsiteY61" fmla="*/ 239698 h 1791909"/>
              <a:gd name="connsiteX62" fmla="*/ 310032 w 1600494"/>
              <a:gd name="connsiteY62" fmla="*/ 289407 h 1791909"/>
              <a:gd name="connsiteX63" fmla="*/ 281196 w 1600494"/>
              <a:gd name="connsiteY63" fmla="*/ 418593 h 1791909"/>
              <a:gd name="connsiteX64" fmla="*/ 283627 w 1600494"/>
              <a:gd name="connsiteY64" fmla="*/ 504169 h 1791909"/>
              <a:gd name="connsiteX65" fmla="*/ 299217 w 1600494"/>
              <a:gd name="connsiteY65" fmla="*/ 600720 h 1791909"/>
              <a:gd name="connsiteX66" fmla="*/ 307164 w 1600494"/>
              <a:gd name="connsiteY66" fmla="*/ 632933 h 1791909"/>
              <a:gd name="connsiteX67" fmla="*/ 303452 w 1600494"/>
              <a:gd name="connsiteY67" fmla="*/ 631404 h 1791909"/>
              <a:gd name="connsiteX68" fmla="*/ 201312 w 1600494"/>
              <a:gd name="connsiteY68" fmla="*/ 614476 h 1791909"/>
              <a:gd name="connsiteX69" fmla="*/ 29840 w 1600494"/>
              <a:gd name="connsiteY69" fmla="*/ 758960 h 1791909"/>
              <a:gd name="connsiteX70" fmla="*/ 16405 w 1600494"/>
              <a:gd name="connsiteY70" fmla="*/ 776675 h 1791909"/>
              <a:gd name="connsiteX71" fmla="*/ 15764 w 1600494"/>
              <a:gd name="connsiteY71" fmla="*/ 780736 h 1791909"/>
              <a:gd name="connsiteX72" fmla="*/ 18748 w 1600494"/>
              <a:gd name="connsiteY72" fmla="*/ 790285 h 1791909"/>
              <a:gd name="connsiteX73" fmla="*/ 2256 w 1600494"/>
              <a:gd name="connsiteY73" fmla="*/ 938962 h 1791909"/>
              <a:gd name="connsiteX74" fmla="*/ 20510 w 1600494"/>
              <a:gd name="connsiteY74" fmla="*/ 1023184 h 1791909"/>
              <a:gd name="connsiteX75" fmla="*/ 159492 w 1600494"/>
              <a:gd name="connsiteY75" fmla="*/ 1236024 h 1791909"/>
              <a:gd name="connsiteX76" fmla="*/ 328795 w 1600494"/>
              <a:gd name="connsiteY76" fmla="*/ 1344919 h 1791909"/>
              <a:gd name="connsiteX77" fmla="*/ 540412 w 1600494"/>
              <a:gd name="connsiteY77" fmla="*/ 1395269 h 1791909"/>
              <a:gd name="connsiteX78" fmla="*/ 544663 w 1600494"/>
              <a:gd name="connsiteY78" fmla="*/ 1402037 h 1791909"/>
              <a:gd name="connsiteX79" fmla="*/ 542712 w 1600494"/>
              <a:gd name="connsiteY79" fmla="*/ 1438180 h 1791909"/>
              <a:gd name="connsiteX80" fmla="*/ 600937 w 1600494"/>
              <a:gd name="connsiteY80" fmla="*/ 1471791 h 1791909"/>
              <a:gd name="connsiteX81" fmla="*/ 615711 w 1600494"/>
              <a:gd name="connsiteY81" fmla="*/ 1470626 h 1791909"/>
              <a:gd name="connsiteX82" fmla="*/ 642000 w 1600494"/>
              <a:gd name="connsiteY82" fmla="*/ 1481703 h 1791909"/>
              <a:gd name="connsiteX83" fmla="*/ 637953 w 1600494"/>
              <a:gd name="connsiteY83" fmla="*/ 1488254 h 1791909"/>
              <a:gd name="connsiteX84" fmla="*/ 642538 w 1600494"/>
              <a:gd name="connsiteY84" fmla="*/ 1644849 h 1791909"/>
              <a:gd name="connsiteX85" fmla="*/ 640340 w 1600494"/>
              <a:gd name="connsiteY85" fmla="*/ 1650424 h 1791909"/>
              <a:gd name="connsiteX86" fmla="*/ 599685 w 1600494"/>
              <a:gd name="connsiteY86" fmla="*/ 1657556 h 1791909"/>
              <a:gd name="connsiteX87" fmla="*/ 511693 w 1600494"/>
              <a:gd name="connsiteY87" fmla="*/ 1666247 h 1791909"/>
              <a:gd name="connsiteX88" fmla="*/ 377019 w 1600494"/>
              <a:gd name="connsiteY88" fmla="*/ 1686756 h 1791909"/>
              <a:gd name="connsiteX89" fmla="*/ 318140 w 1600494"/>
              <a:gd name="connsiteY89" fmla="*/ 1708489 h 1791909"/>
              <a:gd name="connsiteX90" fmla="*/ 298620 w 1600494"/>
              <a:gd name="connsiteY90" fmla="*/ 1746990 h 1791909"/>
              <a:gd name="connsiteX91" fmla="*/ 326451 w 1600494"/>
              <a:gd name="connsiteY91" fmla="*/ 1783016 h 1791909"/>
              <a:gd name="connsiteX92" fmla="*/ 372420 w 1600494"/>
              <a:gd name="connsiteY92" fmla="*/ 1785869 h 1791909"/>
              <a:gd name="connsiteX93" fmla="*/ 388067 w 1600494"/>
              <a:gd name="connsiteY93" fmla="*/ 1784341 h 1791909"/>
              <a:gd name="connsiteX94" fmla="*/ 415229 w 1600494"/>
              <a:gd name="connsiteY94" fmla="*/ 1791910 h 1791909"/>
              <a:gd name="connsiteX95" fmla="*/ 437049 w 1600494"/>
              <a:gd name="connsiteY95" fmla="*/ 1791910 h 1791909"/>
              <a:gd name="connsiteX96" fmla="*/ 506613 w 1600494"/>
              <a:gd name="connsiteY96" fmla="*/ 1783336 h 1791909"/>
              <a:gd name="connsiteX97" fmla="*/ 596352 w 1600494"/>
              <a:gd name="connsiteY97" fmla="*/ 1778111 h 1791909"/>
              <a:gd name="connsiteX98" fmla="*/ 697750 w 1600494"/>
              <a:gd name="connsiteY98" fmla="*/ 1766102 h 1791909"/>
              <a:gd name="connsiteX99" fmla="*/ 748420 w 1600494"/>
              <a:gd name="connsiteY99" fmla="*/ 1751036 h 1791909"/>
              <a:gd name="connsiteX100" fmla="*/ 776193 w 1600494"/>
              <a:gd name="connsiteY100" fmla="*/ 1684747 h 1791909"/>
              <a:gd name="connsiteX101" fmla="*/ 762117 w 1600494"/>
              <a:gd name="connsiteY101" fmla="*/ 1657804 h 1791909"/>
              <a:gd name="connsiteX102" fmla="*/ 736295 w 1600494"/>
              <a:gd name="connsiteY102" fmla="*/ 1586420 h 1791909"/>
              <a:gd name="connsiteX103" fmla="*/ 781492 w 1600494"/>
              <a:gd name="connsiteY103" fmla="*/ 1477599 h 1791909"/>
              <a:gd name="connsiteX104" fmla="*/ 795000 w 1600494"/>
              <a:gd name="connsiteY104" fmla="*/ 1474411 h 1791909"/>
              <a:gd name="connsiteX105" fmla="*/ 927446 w 1600494"/>
              <a:gd name="connsiteY105" fmla="*/ 1450480 h 1791909"/>
              <a:gd name="connsiteX106" fmla="*/ 947592 w 1600494"/>
              <a:gd name="connsiteY106" fmla="*/ 1451718 h 1791909"/>
              <a:gd name="connsiteX107" fmla="*/ 1015948 w 1600494"/>
              <a:gd name="connsiteY107" fmla="*/ 1528574 h 1791909"/>
              <a:gd name="connsiteX108" fmla="*/ 1011406 w 1600494"/>
              <a:gd name="connsiteY108" fmla="*/ 1627876 h 1791909"/>
              <a:gd name="connsiteX109" fmla="*/ 988015 w 1600494"/>
              <a:gd name="connsiteY109" fmla="*/ 1643248 h 1791909"/>
              <a:gd name="connsiteX110" fmla="*/ 934215 w 1600494"/>
              <a:gd name="connsiteY110" fmla="*/ 1669886 h 1791909"/>
              <a:gd name="connsiteX111" fmla="*/ 941275 w 1600494"/>
              <a:gd name="connsiteY111" fmla="*/ 1734093 h 1791909"/>
              <a:gd name="connsiteX112" fmla="*/ 985526 w 1600494"/>
              <a:gd name="connsiteY112" fmla="*/ 1745549 h 1791909"/>
              <a:gd name="connsiteX113" fmla="*/ 1070475 w 1600494"/>
              <a:gd name="connsiteY113" fmla="*/ 1747441 h 1791909"/>
              <a:gd name="connsiteX114" fmla="*/ 1171321 w 1600494"/>
              <a:gd name="connsiteY114" fmla="*/ 1750556 h 1791909"/>
              <a:gd name="connsiteX115" fmla="*/ 1299022 w 1600494"/>
              <a:gd name="connsiteY115" fmla="*/ 1754603 h 1791909"/>
              <a:gd name="connsiteX116" fmla="*/ 1351890 w 1600494"/>
              <a:gd name="connsiteY116" fmla="*/ 1751924 h 1791909"/>
              <a:gd name="connsiteX117" fmla="*/ 1371905 w 1600494"/>
              <a:gd name="connsiteY117" fmla="*/ 1754894 h 1791909"/>
              <a:gd name="connsiteX118" fmla="*/ 1427320 w 1600494"/>
              <a:gd name="connsiteY118" fmla="*/ 1748693 h 1791909"/>
              <a:gd name="connsiteX119" fmla="*/ 1443084 w 1600494"/>
              <a:gd name="connsiteY119" fmla="*/ 1747412 h 1791909"/>
              <a:gd name="connsiteX120" fmla="*/ 1476840 w 1600494"/>
              <a:gd name="connsiteY120" fmla="*/ 1736538 h 1791909"/>
              <a:gd name="connsiteX121" fmla="*/ 1486185 w 1600494"/>
              <a:gd name="connsiteY121" fmla="*/ 1692055 h 1791909"/>
              <a:gd name="connsiteX122" fmla="*/ 1433608 w 1600494"/>
              <a:gd name="connsiteY122" fmla="*/ 1641588 h 1791909"/>
              <a:gd name="connsiteX123" fmla="*/ 1374670 w 1600494"/>
              <a:gd name="connsiteY123" fmla="*/ 1630118 h 1791909"/>
              <a:gd name="connsiteX124" fmla="*/ 1196153 w 1600494"/>
              <a:gd name="connsiteY124" fmla="*/ 1626013 h 1791909"/>
              <a:gd name="connsiteX125" fmla="*/ 1112135 w 1600494"/>
              <a:gd name="connsiteY125" fmla="*/ 1629987 h 1791909"/>
              <a:gd name="connsiteX126" fmla="*/ 1107041 w 1600494"/>
              <a:gd name="connsiteY126" fmla="*/ 1630031 h 1791909"/>
              <a:gd name="connsiteX127" fmla="*/ 1104420 w 1600494"/>
              <a:gd name="connsiteY127" fmla="*/ 1625329 h 1791909"/>
              <a:gd name="connsiteX128" fmla="*/ 1120898 w 1600494"/>
              <a:gd name="connsiteY128" fmla="*/ 1591413 h 1791909"/>
              <a:gd name="connsiteX129" fmla="*/ 1093343 w 1600494"/>
              <a:gd name="connsiteY129" fmla="*/ 1449287 h 1791909"/>
              <a:gd name="connsiteX130" fmla="*/ 1015089 w 1600494"/>
              <a:gd name="connsiteY130" fmla="*/ 1383828 h 1791909"/>
              <a:gd name="connsiteX131" fmla="*/ 1013779 w 1600494"/>
              <a:gd name="connsiteY131" fmla="*/ 1376171 h 1791909"/>
              <a:gd name="connsiteX132" fmla="*/ 1030985 w 1600494"/>
              <a:gd name="connsiteY132" fmla="*/ 1307655 h 1791909"/>
              <a:gd name="connsiteX133" fmla="*/ 1015657 w 1600494"/>
              <a:gd name="connsiteY133" fmla="*/ 1175689 h 1791909"/>
              <a:gd name="connsiteX134" fmla="*/ 1004987 w 1600494"/>
              <a:gd name="connsiteY134" fmla="*/ 1134801 h 1791909"/>
              <a:gd name="connsiteX135" fmla="*/ 1011421 w 1600494"/>
              <a:gd name="connsiteY135" fmla="*/ 1137377 h 1791909"/>
              <a:gd name="connsiteX136" fmla="*/ 1104668 w 1600494"/>
              <a:gd name="connsiteY136" fmla="*/ 1169866 h 1791909"/>
              <a:gd name="connsiteX137" fmla="*/ 1158089 w 1600494"/>
              <a:gd name="connsiteY137" fmla="*/ 1174277 h 1791909"/>
              <a:gd name="connsiteX138" fmla="*/ 1300448 w 1600494"/>
              <a:gd name="connsiteY138" fmla="*/ 1127421 h 1791909"/>
              <a:gd name="connsiteX139" fmla="*/ 1433332 w 1600494"/>
              <a:gd name="connsiteY139" fmla="*/ 967710 h 1791909"/>
              <a:gd name="connsiteX140" fmla="*/ 1465632 w 1600494"/>
              <a:gd name="connsiteY140" fmla="*/ 858874 h 1791909"/>
              <a:gd name="connsiteX141" fmla="*/ 1473448 w 1600494"/>
              <a:gd name="connsiteY141" fmla="*/ 848728 h 1791909"/>
              <a:gd name="connsiteX142" fmla="*/ 1531993 w 1600494"/>
              <a:gd name="connsiteY142" fmla="*/ 777054 h 1791909"/>
              <a:gd name="connsiteX143" fmla="*/ 1495254 w 1600494"/>
              <a:gd name="connsiteY143" fmla="*/ 700721 h 1791909"/>
              <a:gd name="connsiteX144" fmla="*/ 1427990 w 1600494"/>
              <a:gd name="connsiteY144" fmla="*/ 707766 h 1791909"/>
              <a:gd name="connsiteX145" fmla="*/ 1422647 w 1600494"/>
              <a:gd name="connsiteY145" fmla="*/ 711391 h 1791909"/>
              <a:gd name="connsiteX146" fmla="*/ 1420726 w 1600494"/>
              <a:gd name="connsiteY146" fmla="*/ 702642 h 1791909"/>
              <a:gd name="connsiteX147" fmla="*/ 1375515 w 1600494"/>
              <a:gd name="connsiteY147" fmla="*/ 652322 h 1791909"/>
              <a:gd name="connsiteX148" fmla="*/ 1368149 w 1600494"/>
              <a:gd name="connsiteY148" fmla="*/ 642482 h 1791909"/>
              <a:gd name="connsiteX149" fmla="*/ 1368193 w 1600494"/>
              <a:gd name="connsiteY149" fmla="*/ 637402 h 1791909"/>
              <a:gd name="connsiteX150" fmla="*/ 1382327 w 1600494"/>
              <a:gd name="connsiteY150" fmla="*/ 621695 h 1791909"/>
              <a:gd name="connsiteX151" fmla="*/ 483512 w 1600494"/>
              <a:gd name="connsiteY151" fmla="*/ 1127319 h 1791909"/>
              <a:gd name="connsiteX152" fmla="*/ 449393 w 1600494"/>
              <a:gd name="connsiteY152" fmla="*/ 1160754 h 1791909"/>
              <a:gd name="connsiteX153" fmla="*/ 416132 w 1600494"/>
              <a:gd name="connsiteY153" fmla="*/ 1234263 h 1791909"/>
              <a:gd name="connsiteX154" fmla="*/ 416263 w 1600494"/>
              <a:gd name="connsiteY154" fmla="*/ 1235544 h 1791909"/>
              <a:gd name="connsiteX155" fmla="*/ 443381 w 1600494"/>
              <a:gd name="connsiteY155" fmla="*/ 1293434 h 1791909"/>
              <a:gd name="connsiteX156" fmla="*/ 443861 w 1600494"/>
              <a:gd name="connsiteY156" fmla="*/ 1293943 h 1791909"/>
              <a:gd name="connsiteX157" fmla="*/ 458548 w 1600494"/>
              <a:gd name="connsiteY157" fmla="*/ 1308762 h 1791909"/>
              <a:gd name="connsiteX158" fmla="*/ 458548 w 1600494"/>
              <a:gd name="connsiteY158" fmla="*/ 1308762 h 1791909"/>
              <a:gd name="connsiteX159" fmla="*/ 458548 w 1600494"/>
              <a:gd name="connsiteY159" fmla="*/ 1308762 h 1791909"/>
              <a:gd name="connsiteX160" fmla="*/ 365564 w 1600494"/>
              <a:gd name="connsiteY160" fmla="*/ 1254947 h 1791909"/>
              <a:gd name="connsiteX161" fmla="*/ 350032 w 1600494"/>
              <a:gd name="connsiteY161" fmla="*/ 1242123 h 1791909"/>
              <a:gd name="connsiteX162" fmla="*/ 339261 w 1600494"/>
              <a:gd name="connsiteY162" fmla="*/ 1232618 h 1791909"/>
              <a:gd name="connsiteX163" fmla="*/ 312725 w 1600494"/>
              <a:gd name="connsiteY163" fmla="*/ 1207130 h 1791909"/>
              <a:gd name="connsiteX164" fmla="*/ 253306 w 1600494"/>
              <a:gd name="connsiteY164" fmla="*/ 1139473 h 1791909"/>
              <a:gd name="connsiteX165" fmla="*/ 187207 w 1600494"/>
              <a:gd name="connsiteY165" fmla="*/ 1003839 h 1791909"/>
              <a:gd name="connsiteX166" fmla="*/ 186974 w 1600494"/>
              <a:gd name="connsiteY166" fmla="*/ 1002893 h 1791909"/>
              <a:gd name="connsiteX167" fmla="*/ 186785 w 1600494"/>
              <a:gd name="connsiteY167" fmla="*/ 1002063 h 1791909"/>
              <a:gd name="connsiteX168" fmla="*/ 194150 w 1600494"/>
              <a:gd name="connsiteY168" fmla="*/ 989967 h 1791909"/>
              <a:gd name="connsiteX169" fmla="*/ 278780 w 1600494"/>
              <a:gd name="connsiteY169" fmla="*/ 948540 h 1791909"/>
              <a:gd name="connsiteX170" fmla="*/ 318067 w 1600494"/>
              <a:gd name="connsiteY170" fmla="*/ 929457 h 1791909"/>
              <a:gd name="connsiteX171" fmla="*/ 362376 w 1600494"/>
              <a:gd name="connsiteY171" fmla="*/ 907637 h 1791909"/>
              <a:gd name="connsiteX172" fmla="*/ 362376 w 1600494"/>
              <a:gd name="connsiteY172" fmla="*/ 907637 h 1791909"/>
              <a:gd name="connsiteX173" fmla="*/ 362376 w 1600494"/>
              <a:gd name="connsiteY173" fmla="*/ 907637 h 1791909"/>
              <a:gd name="connsiteX174" fmla="*/ 364123 w 1600494"/>
              <a:gd name="connsiteY174" fmla="*/ 906851 h 1791909"/>
              <a:gd name="connsiteX175" fmla="*/ 370673 w 1600494"/>
              <a:gd name="connsiteY175" fmla="*/ 908467 h 1791909"/>
              <a:gd name="connsiteX176" fmla="*/ 371401 w 1600494"/>
              <a:gd name="connsiteY176" fmla="*/ 909413 h 1791909"/>
              <a:gd name="connsiteX177" fmla="*/ 371401 w 1600494"/>
              <a:gd name="connsiteY177" fmla="*/ 909413 h 1791909"/>
              <a:gd name="connsiteX178" fmla="*/ 380324 w 1600494"/>
              <a:gd name="connsiteY178" fmla="*/ 922091 h 1791909"/>
              <a:gd name="connsiteX179" fmla="*/ 457748 w 1600494"/>
              <a:gd name="connsiteY179" fmla="*/ 991466 h 1791909"/>
              <a:gd name="connsiteX180" fmla="*/ 622902 w 1600494"/>
              <a:gd name="connsiteY180" fmla="*/ 1050957 h 1791909"/>
              <a:gd name="connsiteX181" fmla="*/ 525638 w 1600494"/>
              <a:gd name="connsiteY181" fmla="*/ 1095033 h 1791909"/>
              <a:gd name="connsiteX182" fmla="*/ 518549 w 1600494"/>
              <a:gd name="connsiteY182" fmla="*/ 1100171 h 1791909"/>
              <a:gd name="connsiteX183" fmla="*/ 483498 w 1600494"/>
              <a:gd name="connsiteY183" fmla="*/ 1127348 h 1791909"/>
              <a:gd name="connsiteX184" fmla="*/ 207673 w 1600494"/>
              <a:gd name="connsiteY184" fmla="*/ 899311 h 1791909"/>
              <a:gd name="connsiteX185" fmla="*/ 265737 w 1600494"/>
              <a:gd name="connsiteY185" fmla="*/ 900213 h 1791909"/>
              <a:gd name="connsiteX186" fmla="*/ 324603 w 1600494"/>
              <a:gd name="connsiteY186" fmla="*/ 876982 h 1791909"/>
              <a:gd name="connsiteX187" fmla="*/ 337572 w 1600494"/>
              <a:gd name="connsiteY187" fmla="*/ 862906 h 1791909"/>
              <a:gd name="connsiteX188" fmla="*/ 342434 w 1600494"/>
              <a:gd name="connsiteY188" fmla="*/ 855919 h 1791909"/>
              <a:gd name="connsiteX189" fmla="*/ 342652 w 1600494"/>
              <a:gd name="connsiteY189" fmla="*/ 855671 h 1791909"/>
              <a:gd name="connsiteX190" fmla="*/ 346393 w 1600494"/>
              <a:gd name="connsiteY190" fmla="*/ 857928 h 1791909"/>
              <a:gd name="connsiteX191" fmla="*/ 349857 w 1600494"/>
              <a:gd name="connsiteY191" fmla="*/ 866035 h 1791909"/>
              <a:gd name="connsiteX192" fmla="*/ 342405 w 1600494"/>
              <a:gd name="connsiteY192" fmla="*/ 872469 h 1791909"/>
              <a:gd name="connsiteX193" fmla="*/ 200380 w 1600494"/>
              <a:gd name="connsiteY193" fmla="*/ 956124 h 1791909"/>
              <a:gd name="connsiteX194" fmla="*/ 183087 w 1600494"/>
              <a:gd name="connsiteY194" fmla="*/ 965396 h 1791909"/>
              <a:gd name="connsiteX195" fmla="*/ 181734 w 1600494"/>
              <a:gd name="connsiteY195" fmla="*/ 961800 h 1791909"/>
              <a:gd name="connsiteX196" fmla="*/ 194499 w 1600494"/>
              <a:gd name="connsiteY196" fmla="*/ 907797 h 1791909"/>
              <a:gd name="connsiteX197" fmla="*/ 207658 w 1600494"/>
              <a:gd name="connsiteY197" fmla="*/ 899311 h 1791909"/>
              <a:gd name="connsiteX198" fmla="*/ 207658 w 1600494"/>
              <a:gd name="connsiteY198" fmla="*/ 899311 h 1791909"/>
              <a:gd name="connsiteX199" fmla="*/ 1241816 w 1600494"/>
              <a:gd name="connsiteY199" fmla="*/ 667751 h 1791909"/>
              <a:gd name="connsiteX200" fmla="*/ 1243141 w 1600494"/>
              <a:gd name="connsiteY200" fmla="*/ 648959 h 1791909"/>
              <a:gd name="connsiteX201" fmla="*/ 1248963 w 1600494"/>
              <a:gd name="connsiteY201" fmla="*/ 642089 h 1791909"/>
              <a:gd name="connsiteX202" fmla="*/ 1320099 w 1600494"/>
              <a:gd name="connsiteY202" fmla="*/ 627838 h 1791909"/>
              <a:gd name="connsiteX203" fmla="*/ 1325441 w 1600494"/>
              <a:gd name="connsiteY203" fmla="*/ 633239 h 1791909"/>
              <a:gd name="connsiteX204" fmla="*/ 1324946 w 1600494"/>
              <a:gd name="connsiteY204" fmla="*/ 636092 h 1791909"/>
              <a:gd name="connsiteX205" fmla="*/ 1305776 w 1600494"/>
              <a:gd name="connsiteY205" fmla="*/ 670488 h 1791909"/>
              <a:gd name="connsiteX206" fmla="*/ 1286707 w 1600494"/>
              <a:gd name="connsiteY206" fmla="*/ 738669 h 1791909"/>
              <a:gd name="connsiteX207" fmla="*/ 1301569 w 1600494"/>
              <a:gd name="connsiteY207" fmla="*/ 778713 h 1791909"/>
              <a:gd name="connsiteX208" fmla="*/ 1321147 w 1600494"/>
              <a:gd name="connsiteY208" fmla="*/ 825584 h 1791909"/>
              <a:gd name="connsiteX209" fmla="*/ 1321380 w 1600494"/>
              <a:gd name="connsiteY209" fmla="*/ 866065 h 1791909"/>
              <a:gd name="connsiteX210" fmla="*/ 1245572 w 1600494"/>
              <a:gd name="connsiteY210" fmla="*/ 1006371 h 1791909"/>
              <a:gd name="connsiteX211" fmla="*/ 1131218 w 1600494"/>
              <a:gd name="connsiteY211" fmla="*/ 1060098 h 1791909"/>
              <a:gd name="connsiteX212" fmla="*/ 1019602 w 1600494"/>
              <a:gd name="connsiteY212" fmla="*/ 1037012 h 1791909"/>
              <a:gd name="connsiteX213" fmla="*/ 969601 w 1600494"/>
              <a:gd name="connsiteY213" fmla="*/ 1015498 h 1791909"/>
              <a:gd name="connsiteX214" fmla="*/ 963968 w 1600494"/>
              <a:gd name="connsiteY214" fmla="*/ 1012092 h 1791909"/>
              <a:gd name="connsiteX215" fmla="*/ 990839 w 1600494"/>
              <a:gd name="connsiteY215" fmla="*/ 997711 h 1791909"/>
              <a:gd name="connsiteX216" fmla="*/ 1131480 w 1600494"/>
              <a:gd name="connsiteY216" fmla="*/ 893474 h 1791909"/>
              <a:gd name="connsiteX217" fmla="*/ 1225775 w 1600494"/>
              <a:gd name="connsiteY217" fmla="*/ 744186 h 1791909"/>
              <a:gd name="connsiteX218" fmla="*/ 1241831 w 1600494"/>
              <a:gd name="connsiteY218" fmla="*/ 667737 h 17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1600494" h="1791909">
                <a:moveTo>
                  <a:pt x="1382356" y="621695"/>
                </a:moveTo>
                <a:cubicBezTo>
                  <a:pt x="1424700" y="617794"/>
                  <a:pt x="1467029" y="613660"/>
                  <a:pt x="1509402" y="610109"/>
                </a:cubicBezTo>
                <a:cubicBezTo>
                  <a:pt x="1539737" y="607561"/>
                  <a:pt x="1569971" y="603544"/>
                  <a:pt x="1600495" y="603646"/>
                </a:cubicBezTo>
                <a:lnTo>
                  <a:pt x="1600495" y="602190"/>
                </a:lnTo>
                <a:cubicBezTo>
                  <a:pt x="1598166" y="601593"/>
                  <a:pt x="1595866" y="600764"/>
                  <a:pt x="1593493" y="600414"/>
                </a:cubicBezTo>
                <a:cubicBezTo>
                  <a:pt x="1559694" y="595553"/>
                  <a:pt x="1525589" y="594213"/>
                  <a:pt x="1491542" y="593282"/>
                </a:cubicBezTo>
                <a:cubicBezTo>
                  <a:pt x="1454977" y="592292"/>
                  <a:pt x="1418353" y="593005"/>
                  <a:pt x="1381759" y="592932"/>
                </a:cubicBezTo>
                <a:cubicBezTo>
                  <a:pt x="1373564" y="592932"/>
                  <a:pt x="1373579" y="592860"/>
                  <a:pt x="1376330" y="585451"/>
                </a:cubicBezTo>
                <a:cubicBezTo>
                  <a:pt x="1378193" y="580458"/>
                  <a:pt x="1380042" y="575465"/>
                  <a:pt x="1381817" y="570458"/>
                </a:cubicBezTo>
                <a:cubicBezTo>
                  <a:pt x="1382647" y="568143"/>
                  <a:pt x="1383448" y="565611"/>
                  <a:pt x="1380886" y="563893"/>
                </a:cubicBezTo>
                <a:cubicBezTo>
                  <a:pt x="1378702" y="562423"/>
                  <a:pt x="1376665" y="563864"/>
                  <a:pt x="1374860" y="565028"/>
                </a:cubicBezTo>
                <a:cubicBezTo>
                  <a:pt x="1367858" y="569541"/>
                  <a:pt x="1361861" y="575174"/>
                  <a:pt x="1357116" y="582001"/>
                </a:cubicBezTo>
                <a:cubicBezTo>
                  <a:pt x="1351410" y="590211"/>
                  <a:pt x="1344641" y="595509"/>
                  <a:pt x="1333753" y="594723"/>
                </a:cubicBezTo>
                <a:cubicBezTo>
                  <a:pt x="1327334" y="594257"/>
                  <a:pt x="1320769" y="595727"/>
                  <a:pt x="1314277" y="596382"/>
                </a:cubicBezTo>
                <a:cubicBezTo>
                  <a:pt x="1291918" y="598609"/>
                  <a:pt x="1269575" y="600822"/>
                  <a:pt x="1247231" y="603122"/>
                </a:cubicBezTo>
                <a:cubicBezTo>
                  <a:pt x="1242689" y="603588"/>
                  <a:pt x="1240113" y="602176"/>
                  <a:pt x="1238861" y="597416"/>
                </a:cubicBezTo>
                <a:cubicBezTo>
                  <a:pt x="1231292" y="568813"/>
                  <a:pt x="1218090" y="542757"/>
                  <a:pt x="1202442" y="517823"/>
                </a:cubicBezTo>
                <a:cubicBezTo>
                  <a:pt x="1195629" y="506978"/>
                  <a:pt x="1194625" y="510312"/>
                  <a:pt x="1205411" y="502102"/>
                </a:cubicBezTo>
                <a:cubicBezTo>
                  <a:pt x="1206765" y="501083"/>
                  <a:pt x="1208191" y="500166"/>
                  <a:pt x="1209603" y="499234"/>
                </a:cubicBezTo>
                <a:cubicBezTo>
                  <a:pt x="1260856" y="465595"/>
                  <a:pt x="1313491" y="434358"/>
                  <a:pt x="1368528" y="407239"/>
                </a:cubicBezTo>
                <a:cubicBezTo>
                  <a:pt x="1413492" y="385085"/>
                  <a:pt x="1458412" y="362828"/>
                  <a:pt x="1503303" y="340528"/>
                </a:cubicBezTo>
                <a:cubicBezTo>
                  <a:pt x="1506782" y="338796"/>
                  <a:pt x="1510858" y="337719"/>
                  <a:pt x="1513711" y="334036"/>
                </a:cubicBezTo>
                <a:cubicBezTo>
                  <a:pt x="1512313" y="333498"/>
                  <a:pt x="1511673" y="333032"/>
                  <a:pt x="1511032" y="333047"/>
                </a:cubicBezTo>
                <a:cubicBezTo>
                  <a:pt x="1490115" y="333512"/>
                  <a:pt x="1469853" y="337020"/>
                  <a:pt x="1449926" y="343774"/>
                </a:cubicBezTo>
                <a:cubicBezTo>
                  <a:pt x="1414103" y="355914"/>
                  <a:pt x="1379517" y="371024"/>
                  <a:pt x="1344728" y="385711"/>
                </a:cubicBezTo>
                <a:cubicBezTo>
                  <a:pt x="1317072" y="397385"/>
                  <a:pt x="1289706" y="409641"/>
                  <a:pt x="1262995" y="423368"/>
                </a:cubicBezTo>
                <a:cubicBezTo>
                  <a:pt x="1232602" y="438986"/>
                  <a:pt x="1202776" y="455537"/>
                  <a:pt x="1175091" y="475712"/>
                </a:cubicBezTo>
                <a:cubicBezTo>
                  <a:pt x="1173591" y="476803"/>
                  <a:pt x="1171743" y="478637"/>
                  <a:pt x="1169952" y="476760"/>
                </a:cubicBezTo>
                <a:cubicBezTo>
                  <a:pt x="1164348" y="470894"/>
                  <a:pt x="1156299" y="467182"/>
                  <a:pt x="1157157" y="456439"/>
                </a:cubicBezTo>
                <a:cubicBezTo>
                  <a:pt x="1159399" y="428200"/>
                  <a:pt x="1159457" y="399932"/>
                  <a:pt x="1157667" y="371577"/>
                </a:cubicBezTo>
                <a:cubicBezTo>
                  <a:pt x="1154887" y="327239"/>
                  <a:pt x="1148249" y="283599"/>
                  <a:pt x="1136779" y="240746"/>
                </a:cubicBezTo>
                <a:cubicBezTo>
                  <a:pt x="1127856" y="207427"/>
                  <a:pt x="1116924" y="174835"/>
                  <a:pt x="1096152" y="146611"/>
                </a:cubicBezTo>
                <a:cubicBezTo>
                  <a:pt x="1068292" y="108780"/>
                  <a:pt x="1027709" y="103132"/>
                  <a:pt x="989601" y="125286"/>
                </a:cubicBezTo>
                <a:cubicBezTo>
                  <a:pt x="943677" y="151997"/>
                  <a:pt x="908844" y="190469"/>
                  <a:pt x="878014" y="232944"/>
                </a:cubicBezTo>
                <a:cubicBezTo>
                  <a:pt x="870998" y="242609"/>
                  <a:pt x="864273" y="252507"/>
                  <a:pt x="856310" y="263876"/>
                </a:cubicBezTo>
                <a:cubicBezTo>
                  <a:pt x="856602" y="242274"/>
                  <a:pt x="856427" y="222740"/>
                  <a:pt x="857475" y="203162"/>
                </a:cubicBezTo>
                <a:cubicBezTo>
                  <a:pt x="858931" y="176087"/>
                  <a:pt x="857620" y="148955"/>
                  <a:pt x="858770" y="121822"/>
                </a:cubicBezTo>
                <a:cubicBezTo>
                  <a:pt x="860415" y="83394"/>
                  <a:pt x="858188" y="44820"/>
                  <a:pt x="861915" y="6421"/>
                </a:cubicBezTo>
                <a:cubicBezTo>
                  <a:pt x="862133" y="4150"/>
                  <a:pt x="862744" y="613"/>
                  <a:pt x="859964" y="74"/>
                </a:cubicBezTo>
                <a:cubicBezTo>
                  <a:pt x="856572" y="-581"/>
                  <a:pt x="856281" y="3262"/>
                  <a:pt x="855481" y="5591"/>
                </a:cubicBezTo>
                <a:cubicBezTo>
                  <a:pt x="850706" y="19579"/>
                  <a:pt x="847737" y="34063"/>
                  <a:pt x="844476" y="48444"/>
                </a:cubicBezTo>
                <a:cubicBezTo>
                  <a:pt x="828479" y="118969"/>
                  <a:pt x="820371" y="190454"/>
                  <a:pt x="819396" y="262697"/>
                </a:cubicBezTo>
                <a:cubicBezTo>
                  <a:pt x="819119" y="283032"/>
                  <a:pt x="820691" y="303396"/>
                  <a:pt x="821419" y="323789"/>
                </a:cubicBezTo>
                <a:cubicBezTo>
                  <a:pt x="820924" y="321940"/>
                  <a:pt x="820415" y="320092"/>
                  <a:pt x="819905" y="318243"/>
                </a:cubicBezTo>
                <a:cubicBezTo>
                  <a:pt x="812729" y="291634"/>
                  <a:pt x="807940" y="264341"/>
                  <a:pt x="796557" y="238970"/>
                </a:cubicBezTo>
                <a:cubicBezTo>
                  <a:pt x="790677" y="225840"/>
                  <a:pt x="784199" y="213045"/>
                  <a:pt x="772554" y="203991"/>
                </a:cubicBezTo>
                <a:cubicBezTo>
                  <a:pt x="748464" y="185243"/>
                  <a:pt x="707852" y="182958"/>
                  <a:pt x="681098" y="198533"/>
                </a:cubicBezTo>
                <a:cubicBezTo>
                  <a:pt x="666687" y="206932"/>
                  <a:pt x="654402" y="217034"/>
                  <a:pt x="650996" y="234647"/>
                </a:cubicBezTo>
                <a:cubicBezTo>
                  <a:pt x="647924" y="250498"/>
                  <a:pt x="648244" y="266481"/>
                  <a:pt x="649569" y="282406"/>
                </a:cubicBezTo>
                <a:cubicBezTo>
                  <a:pt x="651374" y="304080"/>
                  <a:pt x="654344" y="325623"/>
                  <a:pt x="658710" y="346948"/>
                </a:cubicBezTo>
                <a:cubicBezTo>
                  <a:pt x="659307" y="349844"/>
                  <a:pt x="658812" y="352144"/>
                  <a:pt x="655319" y="353032"/>
                </a:cubicBezTo>
                <a:cubicBezTo>
                  <a:pt x="651505" y="354007"/>
                  <a:pt x="650763" y="351504"/>
                  <a:pt x="649962" y="348869"/>
                </a:cubicBezTo>
                <a:cubicBezTo>
                  <a:pt x="647226" y="339844"/>
                  <a:pt x="644693" y="330747"/>
                  <a:pt x="641723" y="321780"/>
                </a:cubicBezTo>
                <a:cubicBezTo>
                  <a:pt x="619059" y="253322"/>
                  <a:pt x="589539" y="187849"/>
                  <a:pt x="555653" y="124282"/>
                </a:cubicBezTo>
                <a:cubicBezTo>
                  <a:pt x="541184" y="97149"/>
                  <a:pt x="527152" y="69769"/>
                  <a:pt x="510310" y="43990"/>
                </a:cubicBezTo>
                <a:cubicBezTo>
                  <a:pt x="508462" y="41166"/>
                  <a:pt x="506948" y="37760"/>
                  <a:pt x="501751" y="37658"/>
                </a:cubicBezTo>
                <a:cubicBezTo>
                  <a:pt x="524386" y="91370"/>
                  <a:pt x="546497" y="145185"/>
                  <a:pt x="563964" y="200745"/>
                </a:cubicBezTo>
                <a:cubicBezTo>
                  <a:pt x="581432" y="256292"/>
                  <a:pt x="595027" y="312886"/>
                  <a:pt x="610719" y="369364"/>
                </a:cubicBezTo>
                <a:cubicBezTo>
                  <a:pt x="606963" y="369190"/>
                  <a:pt x="606148" y="366890"/>
                  <a:pt x="604882" y="365288"/>
                </a:cubicBezTo>
                <a:cubicBezTo>
                  <a:pt x="598710" y="357501"/>
                  <a:pt x="592291" y="349917"/>
                  <a:pt x="584969" y="343178"/>
                </a:cubicBezTo>
                <a:cubicBezTo>
                  <a:pt x="552261" y="313046"/>
                  <a:pt x="517297" y="286001"/>
                  <a:pt x="478126" y="264662"/>
                </a:cubicBezTo>
                <a:cubicBezTo>
                  <a:pt x="451838" y="250338"/>
                  <a:pt x="424094" y="241153"/>
                  <a:pt x="393992" y="239698"/>
                </a:cubicBezTo>
                <a:cubicBezTo>
                  <a:pt x="355025" y="237806"/>
                  <a:pt x="328081" y="255782"/>
                  <a:pt x="310032" y="289407"/>
                </a:cubicBezTo>
                <a:cubicBezTo>
                  <a:pt x="288343" y="329830"/>
                  <a:pt x="283074" y="373920"/>
                  <a:pt x="281196" y="418593"/>
                </a:cubicBezTo>
                <a:cubicBezTo>
                  <a:pt x="280002" y="447109"/>
                  <a:pt x="280657" y="475668"/>
                  <a:pt x="283627" y="504169"/>
                </a:cubicBezTo>
                <a:cubicBezTo>
                  <a:pt x="287018" y="536673"/>
                  <a:pt x="291662" y="568915"/>
                  <a:pt x="299217" y="600720"/>
                </a:cubicBezTo>
                <a:cubicBezTo>
                  <a:pt x="301691" y="611157"/>
                  <a:pt x="304355" y="621564"/>
                  <a:pt x="307164" y="632933"/>
                </a:cubicBezTo>
                <a:cubicBezTo>
                  <a:pt x="305141" y="632118"/>
                  <a:pt x="304195" y="631928"/>
                  <a:pt x="303452" y="631404"/>
                </a:cubicBezTo>
                <a:cubicBezTo>
                  <a:pt x="272069" y="609701"/>
                  <a:pt x="237309" y="606179"/>
                  <a:pt x="201312" y="614476"/>
                </a:cubicBezTo>
                <a:cubicBezTo>
                  <a:pt x="119695" y="633297"/>
                  <a:pt x="63770" y="683239"/>
                  <a:pt x="29840" y="758960"/>
                </a:cubicBezTo>
                <a:cubicBezTo>
                  <a:pt x="26725" y="765918"/>
                  <a:pt x="25051" y="773808"/>
                  <a:pt x="16405" y="776675"/>
                </a:cubicBezTo>
                <a:cubicBezTo>
                  <a:pt x="14702" y="777243"/>
                  <a:pt x="12795" y="780387"/>
                  <a:pt x="15764" y="780736"/>
                </a:cubicBezTo>
                <a:cubicBezTo>
                  <a:pt x="24876" y="781799"/>
                  <a:pt x="20073" y="786894"/>
                  <a:pt x="18748" y="790285"/>
                </a:cubicBezTo>
                <a:cubicBezTo>
                  <a:pt x="-102" y="838393"/>
                  <a:pt x="-2839" y="888321"/>
                  <a:pt x="2256" y="938962"/>
                </a:cubicBezTo>
                <a:cubicBezTo>
                  <a:pt x="5153" y="967652"/>
                  <a:pt x="12183" y="995556"/>
                  <a:pt x="20510" y="1023184"/>
                </a:cubicBezTo>
                <a:cubicBezTo>
                  <a:pt x="45997" y="1107799"/>
                  <a:pt x="91791" y="1179212"/>
                  <a:pt x="159492" y="1236024"/>
                </a:cubicBezTo>
                <a:cubicBezTo>
                  <a:pt x="211254" y="1279445"/>
                  <a:pt x="267120" y="1316753"/>
                  <a:pt x="328795" y="1344919"/>
                </a:cubicBezTo>
                <a:cubicBezTo>
                  <a:pt x="396044" y="1375633"/>
                  <a:pt x="466161" y="1394192"/>
                  <a:pt x="540412" y="1395269"/>
                </a:cubicBezTo>
                <a:cubicBezTo>
                  <a:pt x="546482" y="1395356"/>
                  <a:pt x="546395" y="1397088"/>
                  <a:pt x="544663" y="1402037"/>
                </a:cubicBezTo>
                <a:cubicBezTo>
                  <a:pt x="540543" y="1413799"/>
                  <a:pt x="538214" y="1425895"/>
                  <a:pt x="542712" y="1438180"/>
                </a:cubicBezTo>
                <a:cubicBezTo>
                  <a:pt x="551082" y="1461077"/>
                  <a:pt x="576730" y="1475706"/>
                  <a:pt x="600937" y="1471791"/>
                </a:cubicBezTo>
                <a:cubicBezTo>
                  <a:pt x="605828" y="1471005"/>
                  <a:pt x="611155" y="1467744"/>
                  <a:pt x="615711" y="1470626"/>
                </a:cubicBezTo>
                <a:cubicBezTo>
                  <a:pt x="623746" y="1475735"/>
                  <a:pt x="632393" y="1479083"/>
                  <a:pt x="642000" y="1481703"/>
                </a:cubicBezTo>
                <a:cubicBezTo>
                  <a:pt x="640442" y="1484222"/>
                  <a:pt x="639249" y="1486274"/>
                  <a:pt x="637953" y="1488254"/>
                </a:cubicBezTo>
                <a:cubicBezTo>
                  <a:pt x="605711" y="1536944"/>
                  <a:pt x="609088" y="1602068"/>
                  <a:pt x="642538" y="1644849"/>
                </a:cubicBezTo>
                <a:cubicBezTo>
                  <a:pt x="645741" y="1648939"/>
                  <a:pt x="643441" y="1649478"/>
                  <a:pt x="640340" y="1650424"/>
                </a:cubicBezTo>
                <a:cubicBezTo>
                  <a:pt x="627094" y="1654514"/>
                  <a:pt x="613368" y="1656115"/>
                  <a:pt x="599685" y="1657556"/>
                </a:cubicBezTo>
                <a:cubicBezTo>
                  <a:pt x="570369" y="1660642"/>
                  <a:pt x="541009" y="1663204"/>
                  <a:pt x="511693" y="1666247"/>
                </a:cubicBezTo>
                <a:cubicBezTo>
                  <a:pt x="466482" y="1670948"/>
                  <a:pt x="421517" y="1677338"/>
                  <a:pt x="377019" y="1686756"/>
                </a:cubicBezTo>
                <a:cubicBezTo>
                  <a:pt x="356350" y="1691138"/>
                  <a:pt x="335927" y="1696465"/>
                  <a:pt x="318140" y="1708489"/>
                </a:cubicBezTo>
                <a:cubicBezTo>
                  <a:pt x="304675" y="1717586"/>
                  <a:pt x="295912" y="1729755"/>
                  <a:pt x="298620" y="1746990"/>
                </a:cubicBezTo>
                <a:cubicBezTo>
                  <a:pt x="301269" y="1763860"/>
                  <a:pt x="309668" y="1776684"/>
                  <a:pt x="326451" y="1783016"/>
                </a:cubicBezTo>
                <a:cubicBezTo>
                  <a:pt x="341531" y="1788708"/>
                  <a:pt x="357005" y="1786568"/>
                  <a:pt x="372420" y="1785869"/>
                </a:cubicBezTo>
                <a:cubicBezTo>
                  <a:pt x="377689" y="1785636"/>
                  <a:pt x="383075" y="1782216"/>
                  <a:pt x="388067" y="1784341"/>
                </a:cubicBezTo>
                <a:cubicBezTo>
                  <a:pt x="396859" y="1788082"/>
                  <a:pt x="406073" y="1789799"/>
                  <a:pt x="415229" y="1791910"/>
                </a:cubicBezTo>
                <a:lnTo>
                  <a:pt x="437049" y="1791910"/>
                </a:lnTo>
                <a:cubicBezTo>
                  <a:pt x="460062" y="1787674"/>
                  <a:pt x="483046" y="1784006"/>
                  <a:pt x="506613" y="1783336"/>
                </a:cubicBezTo>
                <a:cubicBezTo>
                  <a:pt x="536555" y="1782492"/>
                  <a:pt x="566410" y="1779086"/>
                  <a:pt x="596352" y="1778111"/>
                </a:cubicBezTo>
                <a:cubicBezTo>
                  <a:pt x="630544" y="1776990"/>
                  <a:pt x="664315" y="1773060"/>
                  <a:pt x="697750" y="1766102"/>
                </a:cubicBezTo>
                <a:cubicBezTo>
                  <a:pt x="715028" y="1762507"/>
                  <a:pt x="732059" y="1758125"/>
                  <a:pt x="748420" y="1751036"/>
                </a:cubicBezTo>
                <a:cubicBezTo>
                  <a:pt x="772889" y="1740439"/>
                  <a:pt x="785669" y="1711749"/>
                  <a:pt x="776193" y="1684747"/>
                </a:cubicBezTo>
                <a:cubicBezTo>
                  <a:pt x="772802" y="1675068"/>
                  <a:pt x="768056" y="1666086"/>
                  <a:pt x="762117" y="1657804"/>
                </a:cubicBezTo>
                <a:cubicBezTo>
                  <a:pt x="746790" y="1636392"/>
                  <a:pt x="736571" y="1612505"/>
                  <a:pt x="736295" y="1586420"/>
                </a:cubicBezTo>
                <a:cubicBezTo>
                  <a:pt x="735844" y="1544266"/>
                  <a:pt x="747867" y="1506172"/>
                  <a:pt x="781492" y="1477599"/>
                </a:cubicBezTo>
                <a:cubicBezTo>
                  <a:pt x="785553" y="1474149"/>
                  <a:pt x="789847" y="1473770"/>
                  <a:pt x="795000" y="1474411"/>
                </a:cubicBezTo>
                <a:cubicBezTo>
                  <a:pt x="841609" y="1480233"/>
                  <a:pt x="886311" y="1474265"/>
                  <a:pt x="927446" y="1450480"/>
                </a:cubicBezTo>
                <a:cubicBezTo>
                  <a:pt x="935511" y="1445822"/>
                  <a:pt x="940431" y="1446303"/>
                  <a:pt x="947592" y="1451718"/>
                </a:cubicBezTo>
                <a:cubicBezTo>
                  <a:pt x="975540" y="1472853"/>
                  <a:pt x="1000591" y="1496493"/>
                  <a:pt x="1015948" y="1528574"/>
                </a:cubicBezTo>
                <a:cubicBezTo>
                  <a:pt x="1032091" y="1562301"/>
                  <a:pt x="1032717" y="1595591"/>
                  <a:pt x="1011406" y="1627876"/>
                </a:cubicBezTo>
                <a:cubicBezTo>
                  <a:pt x="1005671" y="1636567"/>
                  <a:pt x="998146" y="1641108"/>
                  <a:pt x="988015" y="1643248"/>
                </a:cubicBezTo>
                <a:cubicBezTo>
                  <a:pt x="967913" y="1647484"/>
                  <a:pt x="948946" y="1654412"/>
                  <a:pt x="934215" y="1669886"/>
                </a:cubicBezTo>
                <a:cubicBezTo>
                  <a:pt x="915598" y="1689464"/>
                  <a:pt x="919004" y="1718998"/>
                  <a:pt x="941275" y="1734093"/>
                </a:cubicBezTo>
                <a:cubicBezTo>
                  <a:pt x="954827" y="1743278"/>
                  <a:pt x="969994" y="1745083"/>
                  <a:pt x="985526" y="1745549"/>
                </a:cubicBezTo>
                <a:cubicBezTo>
                  <a:pt x="1013837" y="1746393"/>
                  <a:pt x="1042178" y="1746335"/>
                  <a:pt x="1070475" y="1747441"/>
                </a:cubicBezTo>
                <a:cubicBezTo>
                  <a:pt x="1104086" y="1748765"/>
                  <a:pt x="1137754" y="1748969"/>
                  <a:pt x="1171321" y="1750556"/>
                </a:cubicBezTo>
                <a:cubicBezTo>
                  <a:pt x="1213883" y="1752565"/>
                  <a:pt x="1256430" y="1754180"/>
                  <a:pt x="1299022" y="1754603"/>
                </a:cubicBezTo>
                <a:cubicBezTo>
                  <a:pt x="1316708" y="1754777"/>
                  <a:pt x="1334306" y="1753685"/>
                  <a:pt x="1351890" y="1751924"/>
                </a:cubicBezTo>
                <a:cubicBezTo>
                  <a:pt x="1358760" y="1751240"/>
                  <a:pt x="1365180" y="1754108"/>
                  <a:pt x="1371905" y="1754894"/>
                </a:cubicBezTo>
                <a:cubicBezTo>
                  <a:pt x="1390915" y="1757106"/>
                  <a:pt x="1409576" y="1757310"/>
                  <a:pt x="1427320" y="1748693"/>
                </a:cubicBezTo>
                <a:cubicBezTo>
                  <a:pt x="1432386" y="1746233"/>
                  <a:pt x="1437844" y="1747266"/>
                  <a:pt x="1443084" y="1747412"/>
                </a:cubicBezTo>
                <a:cubicBezTo>
                  <a:pt x="1455690" y="1747761"/>
                  <a:pt x="1467146" y="1744661"/>
                  <a:pt x="1476840" y="1736538"/>
                </a:cubicBezTo>
                <a:cubicBezTo>
                  <a:pt x="1489475" y="1725956"/>
                  <a:pt x="1492517" y="1710017"/>
                  <a:pt x="1486185" y="1692055"/>
                </a:cubicBezTo>
                <a:cubicBezTo>
                  <a:pt x="1477117" y="1666334"/>
                  <a:pt x="1458485" y="1650817"/>
                  <a:pt x="1433608" y="1641588"/>
                </a:cubicBezTo>
                <a:cubicBezTo>
                  <a:pt x="1414569" y="1634529"/>
                  <a:pt x="1394583" y="1632302"/>
                  <a:pt x="1374670" y="1630118"/>
                </a:cubicBezTo>
                <a:cubicBezTo>
                  <a:pt x="1315296" y="1623626"/>
                  <a:pt x="1255688" y="1625475"/>
                  <a:pt x="1196153" y="1626013"/>
                </a:cubicBezTo>
                <a:cubicBezTo>
                  <a:pt x="1168133" y="1626261"/>
                  <a:pt x="1140141" y="1628619"/>
                  <a:pt x="1112135" y="1629987"/>
                </a:cubicBezTo>
                <a:cubicBezTo>
                  <a:pt x="1110447" y="1630074"/>
                  <a:pt x="1108744" y="1629958"/>
                  <a:pt x="1107041" y="1630031"/>
                </a:cubicBezTo>
                <a:cubicBezTo>
                  <a:pt x="1103023" y="1630191"/>
                  <a:pt x="1102412" y="1628764"/>
                  <a:pt x="1104420" y="1625329"/>
                </a:cubicBezTo>
                <a:cubicBezTo>
                  <a:pt x="1110767" y="1614441"/>
                  <a:pt x="1116488" y="1603247"/>
                  <a:pt x="1120898" y="1591413"/>
                </a:cubicBezTo>
                <a:cubicBezTo>
                  <a:pt x="1140651" y="1538429"/>
                  <a:pt x="1130753" y="1491034"/>
                  <a:pt x="1093343" y="1449287"/>
                </a:cubicBezTo>
                <a:cubicBezTo>
                  <a:pt x="1070461" y="1423741"/>
                  <a:pt x="1044580" y="1401557"/>
                  <a:pt x="1015089" y="1383828"/>
                </a:cubicBezTo>
                <a:cubicBezTo>
                  <a:pt x="1011203" y="1381499"/>
                  <a:pt x="1012236" y="1379286"/>
                  <a:pt x="1013779" y="1376171"/>
                </a:cubicBezTo>
                <a:cubicBezTo>
                  <a:pt x="1024463" y="1354584"/>
                  <a:pt x="1029136" y="1331542"/>
                  <a:pt x="1030985" y="1307655"/>
                </a:cubicBezTo>
                <a:cubicBezTo>
                  <a:pt x="1034493" y="1262618"/>
                  <a:pt x="1025730" y="1219081"/>
                  <a:pt x="1015657" y="1175689"/>
                </a:cubicBezTo>
                <a:cubicBezTo>
                  <a:pt x="1012498" y="1162079"/>
                  <a:pt x="1008612" y="1148644"/>
                  <a:pt x="1004987" y="1134801"/>
                </a:cubicBezTo>
                <a:cubicBezTo>
                  <a:pt x="1007986" y="1133971"/>
                  <a:pt x="1009602" y="1136227"/>
                  <a:pt x="1011421" y="1137377"/>
                </a:cubicBezTo>
                <a:cubicBezTo>
                  <a:pt x="1039980" y="1155456"/>
                  <a:pt x="1071611" y="1164670"/>
                  <a:pt x="1104668" y="1169866"/>
                </a:cubicBezTo>
                <a:cubicBezTo>
                  <a:pt x="1122383" y="1172647"/>
                  <a:pt x="1140112" y="1174510"/>
                  <a:pt x="1158089" y="1174277"/>
                </a:cubicBezTo>
                <a:cubicBezTo>
                  <a:pt x="1210506" y="1173578"/>
                  <a:pt x="1258061" y="1158353"/>
                  <a:pt x="1300448" y="1127421"/>
                </a:cubicBezTo>
                <a:cubicBezTo>
                  <a:pt x="1358120" y="1085339"/>
                  <a:pt x="1402531" y="1032121"/>
                  <a:pt x="1433332" y="967710"/>
                </a:cubicBezTo>
                <a:cubicBezTo>
                  <a:pt x="1449824" y="933198"/>
                  <a:pt x="1460202" y="896720"/>
                  <a:pt x="1465632" y="858874"/>
                </a:cubicBezTo>
                <a:cubicBezTo>
                  <a:pt x="1466389" y="853648"/>
                  <a:pt x="1468703" y="850737"/>
                  <a:pt x="1473448" y="848728"/>
                </a:cubicBezTo>
                <a:cubicBezTo>
                  <a:pt x="1505501" y="835133"/>
                  <a:pt x="1524861" y="810926"/>
                  <a:pt x="1531993" y="777054"/>
                </a:cubicBezTo>
                <a:cubicBezTo>
                  <a:pt x="1538558" y="745918"/>
                  <a:pt x="1523085" y="712570"/>
                  <a:pt x="1495254" y="700721"/>
                </a:cubicBezTo>
                <a:cubicBezTo>
                  <a:pt x="1472095" y="690881"/>
                  <a:pt x="1448965" y="691565"/>
                  <a:pt x="1427990" y="707766"/>
                </a:cubicBezTo>
                <a:cubicBezTo>
                  <a:pt x="1426490" y="708916"/>
                  <a:pt x="1424860" y="709891"/>
                  <a:pt x="1422647" y="711391"/>
                </a:cubicBezTo>
                <a:cubicBezTo>
                  <a:pt x="1421920" y="708101"/>
                  <a:pt x="1421119" y="705408"/>
                  <a:pt x="1420726" y="702642"/>
                </a:cubicBezTo>
                <a:cubicBezTo>
                  <a:pt x="1417334" y="678435"/>
                  <a:pt x="1399561" y="658261"/>
                  <a:pt x="1375515" y="652322"/>
                </a:cubicBezTo>
                <a:cubicBezTo>
                  <a:pt x="1369648" y="650866"/>
                  <a:pt x="1367247" y="648348"/>
                  <a:pt x="1368149" y="642482"/>
                </a:cubicBezTo>
                <a:cubicBezTo>
                  <a:pt x="1368411" y="640822"/>
                  <a:pt x="1368193" y="639090"/>
                  <a:pt x="1368193" y="637402"/>
                </a:cubicBezTo>
                <a:cubicBezTo>
                  <a:pt x="1368193" y="623035"/>
                  <a:pt x="1368193" y="622991"/>
                  <a:pt x="1382327" y="621695"/>
                </a:cubicBezTo>
                <a:close/>
                <a:moveTo>
                  <a:pt x="483512" y="1127319"/>
                </a:moveTo>
                <a:cubicBezTo>
                  <a:pt x="471416" y="1137799"/>
                  <a:pt x="459742" y="1148673"/>
                  <a:pt x="449393" y="1160754"/>
                </a:cubicBezTo>
                <a:cubicBezTo>
                  <a:pt x="426729" y="1186329"/>
                  <a:pt x="414254" y="1211104"/>
                  <a:pt x="416132" y="1234263"/>
                </a:cubicBezTo>
                <a:cubicBezTo>
                  <a:pt x="416161" y="1234685"/>
                  <a:pt x="416234" y="1235107"/>
                  <a:pt x="416263" y="1235544"/>
                </a:cubicBezTo>
                <a:cubicBezTo>
                  <a:pt x="416365" y="1258615"/>
                  <a:pt x="428199" y="1276840"/>
                  <a:pt x="443381" y="1293434"/>
                </a:cubicBezTo>
                <a:cubicBezTo>
                  <a:pt x="443541" y="1293608"/>
                  <a:pt x="443701" y="1293769"/>
                  <a:pt x="443861" y="1293943"/>
                </a:cubicBezTo>
                <a:cubicBezTo>
                  <a:pt x="451896" y="1303317"/>
                  <a:pt x="458534" y="1308762"/>
                  <a:pt x="458548" y="1308762"/>
                </a:cubicBezTo>
                <a:cubicBezTo>
                  <a:pt x="458548" y="1308762"/>
                  <a:pt x="458548" y="1308762"/>
                  <a:pt x="458548" y="1308762"/>
                </a:cubicBezTo>
                <a:lnTo>
                  <a:pt x="458548" y="1308762"/>
                </a:lnTo>
                <a:cubicBezTo>
                  <a:pt x="413745" y="1289853"/>
                  <a:pt x="380091" y="1266083"/>
                  <a:pt x="365564" y="1254947"/>
                </a:cubicBezTo>
                <a:cubicBezTo>
                  <a:pt x="360294" y="1250784"/>
                  <a:pt x="355127" y="1246490"/>
                  <a:pt x="350032" y="1242123"/>
                </a:cubicBezTo>
                <a:cubicBezTo>
                  <a:pt x="346349" y="1238936"/>
                  <a:pt x="342769" y="1235777"/>
                  <a:pt x="339261" y="1232618"/>
                </a:cubicBezTo>
                <a:cubicBezTo>
                  <a:pt x="330192" y="1224408"/>
                  <a:pt x="321356" y="1215908"/>
                  <a:pt x="312725" y="1207130"/>
                </a:cubicBezTo>
                <a:cubicBezTo>
                  <a:pt x="291545" y="1185631"/>
                  <a:pt x="271385" y="1163374"/>
                  <a:pt x="253306" y="1139473"/>
                </a:cubicBezTo>
                <a:cubicBezTo>
                  <a:pt x="197352" y="1063999"/>
                  <a:pt x="189274" y="1010054"/>
                  <a:pt x="187207" y="1003839"/>
                </a:cubicBezTo>
                <a:cubicBezTo>
                  <a:pt x="187105" y="1003519"/>
                  <a:pt x="187047" y="1003213"/>
                  <a:pt x="186974" y="1002893"/>
                </a:cubicBezTo>
                <a:cubicBezTo>
                  <a:pt x="186916" y="1002616"/>
                  <a:pt x="186843" y="1002339"/>
                  <a:pt x="186785" y="1002063"/>
                </a:cubicBezTo>
                <a:cubicBezTo>
                  <a:pt x="185562" y="994275"/>
                  <a:pt x="194150" y="989967"/>
                  <a:pt x="194150" y="989967"/>
                </a:cubicBezTo>
                <a:lnTo>
                  <a:pt x="278780" y="948540"/>
                </a:lnTo>
                <a:cubicBezTo>
                  <a:pt x="291880" y="942179"/>
                  <a:pt x="304966" y="935818"/>
                  <a:pt x="318067" y="929457"/>
                </a:cubicBezTo>
                <a:cubicBezTo>
                  <a:pt x="332870" y="922251"/>
                  <a:pt x="347674" y="915061"/>
                  <a:pt x="362376" y="907637"/>
                </a:cubicBezTo>
                <a:lnTo>
                  <a:pt x="362376" y="907637"/>
                </a:lnTo>
                <a:cubicBezTo>
                  <a:pt x="362376" y="907637"/>
                  <a:pt x="362376" y="907637"/>
                  <a:pt x="362376" y="907637"/>
                </a:cubicBezTo>
                <a:cubicBezTo>
                  <a:pt x="362987" y="907331"/>
                  <a:pt x="363569" y="907055"/>
                  <a:pt x="364123" y="906851"/>
                </a:cubicBezTo>
                <a:cubicBezTo>
                  <a:pt x="367441" y="905716"/>
                  <a:pt x="369625" y="907331"/>
                  <a:pt x="370673" y="908467"/>
                </a:cubicBezTo>
                <a:cubicBezTo>
                  <a:pt x="370920" y="908758"/>
                  <a:pt x="371153" y="909063"/>
                  <a:pt x="371401" y="909413"/>
                </a:cubicBezTo>
                <a:lnTo>
                  <a:pt x="371401" y="909413"/>
                </a:lnTo>
                <a:cubicBezTo>
                  <a:pt x="371401" y="909413"/>
                  <a:pt x="380324" y="922091"/>
                  <a:pt x="380324" y="922091"/>
                </a:cubicBezTo>
                <a:cubicBezTo>
                  <a:pt x="411721" y="963154"/>
                  <a:pt x="457748" y="991466"/>
                  <a:pt x="457748" y="991466"/>
                </a:cubicBezTo>
                <a:cubicBezTo>
                  <a:pt x="531577" y="1037551"/>
                  <a:pt x="622902" y="1050957"/>
                  <a:pt x="622902" y="1050957"/>
                </a:cubicBezTo>
                <a:cubicBezTo>
                  <a:pt x="577953" y="1057930"/>
                  <a:pt x="525638" y="1095033"/>
                  <a:pt x="525638" y="1095033"/>
                </a:cubicBezTo>
                <a:cubicBezTo>
                  <a:pt x="523251" y="1096751"/>
                  <a:pt x="520893" y="1098454"/>
                  <a:pt x="518549" y="1100171"/>
                </a:cubicBezTo>
                <a:cubicBezTo>
                  <a:pt x="506424" y="1108512"/>
                  <a:pt x="494750" y="1117595"/>
                  <a:pt x="483498" y="1127348"/>
                </a:cubicBezTo>
                <a:close/>
                <a:moveTo>
                  <a:pt x="207673" y="899311"/>
                </a:moveTo>
                <a:cubicBezTo>
                  <a:pt x="220206" y="903474"/>
                  <a:pt x="243612" y="903416"/>
                  <a:pt x="265737" y="900213"/>
                </a:cubicBezTo>
                <a:cubicBezTo>
                  <a:pt x="287004" y="897695"/>
                  <a:pt x="307586" y="892877"/>
                  <a:pt x="324603" y="876982"/>
                </a:cubicBezTo>
                <a:cubicBezTo>
                  <a:pt x="329319" y="872571"/>
                  <a:pt x="333787" y="868015"/>
                  <a:pt x="337572" y="862906"/>
                </a:cubicBezTo>
                <a:cubicBezTo>
                  <a:pt x="340833" y="858728"/>
                  <a:pt x="342434" y="855919"/>
                  <a:pt x="342434" y="855919"/>
                </a:cubicBezTo>
                <a:cubicBezTo>
                  <a:pt x="342507" y="855817"/>
                  <a:pt x="342579" y="855744"/>
                  <a:pt x="342652" y="855671"/>
                </a:cubicBezTo>
                <a:cubicBezTo>
                  <a:pt x="343962" y="854609"/>
                  <a:pt x="344996" y="855584"/>
                  <a:pt x="346393" y="857928"/>
                </a:cubicBezTo>
                <a:cubicBezTo>
                  <a:pt x="348809" y="861989"/>
                  <a:pt x="350061" y="864245"/>
                  <a:pt x="349857" y="866035"/>
                </a:cubicBezTo>
                <a:cubicBezTo>
                  <a:pt x="349246" y="867346"/>
                  <a:pt x="346437" y="869645"/>
                  <a:pt x="342405" y="872469"/>
                </a:cubicBezTo>
                <a:cubicBezTo>
                  <a:pt x="295068" y="900359"/>
                  <a:pt x="247731" y="928248"/>
                  <a:pt x="200380" y="956124"/>
                </a:cubicBezTo>
                <a:cubicBezTo>
                  <a:pt x="192156" y="960752"/>
                  <a:pt x="185897" y="964144"/>
                  <a:pt x="183087" y="965396"/>
                </a:cubicBezTo>
                <a:cubicBezTo>
                  <a:pt x="181937" y="965279"/>
                  <a:pt x="181515" y="964057"/>
                  <a:pt x="181734" y="961800"/>
                </a:cubicBezTo>
                <a:cubicBezTo>
                  <a:pt x="183568" y="943227"/>
                  <a:pt x="186552" y="924973"/>
                  <a:pt x="194499" y="907797"/>
                </a:cubicBezTo>
                <a:cubicBezTo>
                  <a:pt x="197178" y="901989"/>
                  <a:pt x="200176" y="897564"/>
                  <a:pt x="207658" y="899311"/>
                </a:cubicBezTo>
                <a:lnTo>
                  <a:pt x="207658" y="899311"/>
                </a:lnTo>
                <a:close/>
                <a:moveTo>
                  <a:pt x="1241816" y="667751"/>
                </a:moveTo>
                <a:cubicBezTo>
                  <a:pt x="1242282" y="661492"/>
                  <a:pt x="1243053" y="655233"/>
                  <a:pt x="1243141" y="648959"/>
                </a:cubicBezTo>
                <a:cubicBezTo>
                  <a:pt x="1243199" y="644694"/>
                  <a:pt x="1245106" y="642846"/>
                  <a:pt x="1248963" y="642089"/>
                </a:cubicBezTo>
                <a:cubicBezTo>
                  <a:pt x="1272690" y="637372"/>
                  <a:pt x="1296402" y="632627"/>
                  <a:pt x="1320099" y="627838"/>
                </a:cubicBezTo>
                <a:cubicBezTo>
                  <a:pt x="1324786" y="626892"/>
                  <a:pt x="1327450" y="627649"/>
                  <a:pt x="1325441" y="633239"/>
                </a:cubicBezTo>
                <a:cubicBezTo>
                  <a:pt x="1325121" y="634141"/>
                  <a:pt x="1325034" y="635131"/>
                  <a:pt x="1324946" y="636092"/>
                </a:cubicBezTo>
                <a:cubicBezTo>
                  <a:pt x="1323607" y="650386"/>
                  <a:pt x="1317348" y="660953"/>
                  <a:pt x="1305776" y="670488"/>
                </a:cubicBezTo>
                <a:cubicBezTo>
                  <a:pt x="1284320" y="688174"/>
                  <a:pt x="1281118" y="712570"/>
                  <a:pt x="1286707" y="738669"/>
                </a:cubicBezTo>
                <a:cubicBezTo>
                  <a:pt x="1289721" y="752745"/>
                  <a:pt x="1295135" y="765918"/>
                  <a:pt x="1301569" y="778713"/>
                </a:cubicBezTo>
                <a:cubicBezTo>
                  <a:pt x="1309182" y="793880"/>
                  <a:pt x="1315587" y="809528"/>
                  <a:pt x="1321147" y="825584"/>
                </a:cubicBezTo>
                <a:cubicBezTo>
                  <a:pt x="1325878" y="839223"/>
                  <a:pt x="1325863" y="852454"/>
                  <a:pt x="1321380" y="866065"/>
                </a:cubicBezTo>
                <a:cubicBezTo>
                  <a:pt x="1304451" y="917361"/>
                  <a:pt x="1280841" y="965076"/>
                  <a:pt x="1245572" y="1006371"/>
                </a:cubicBezTo>
                <a:cubicBezTo>
                  <a:pt x="1215659" y="1041394"/>
                  <a:pt x="1177944" y="1059851"/>
                  <a:pt x="1131218" y="1060098"/>
                </a:cubicBezTo>
                <a:cubicBezTo>
                  <a:pt x="1092222" y="1060302"/>
                  <a:pt x="1055730" y="1049909"/>
                  <a:pt x="1019602" y="1037012"/>
                </a:cubicBezTo>
                <a:cubicBezTo>
                  <a:pt x="1002484" y="1030899"/>
                  <a:pt x="986108" y="1023038"/>
                  <a:pt x="969601" y="1015498"/>
                </a:cubicBezTo>
                <a:cubicBezTo>
                  <a:pt x="967927" y="1014741"/>
                  <a:pt x="966428" y="1013606"/>
                  <a:pt x="963968" y="1012092"/>
                </a:cubicBezTo>
                <a:cubicBezTo>
                  <a:pt x="973502" y="1006997"/>
                  <a:pt x="982221" y="1002441"/>
                  <a:pt x="990839" y="997711"/>
                </a:cubicBezTo>
                <a:cubicBezTo>
                  <a:pt x="1042469" y="969399"/>
                  <a:pt x="1090694" y="936342"/>
                  <a:pt x="1131480" y="893474"/>
                </a:cubicBezTo>
                <a:cubicBezTo>
                  <a:pt x="1172805" y="850053"/>
                  <a:pt x="1205848" y="801144"/>
                  <a:pt x="1225775" y="744186"/>
                </a:cubicBezTo>
                <a:cubicBezTo>
                  <a:pt x="1234422" y="719455"/>
                  <a:pt x="1239866" y="693923"/>
                  <a:pt x="1241831" y="667737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" name="Graphic 28">
            <a:extLst>
              <a:ext uri="{FF2B5EF4-FFF2-40B4-BE49-F238E27FC236}">
                <a16:creationId xmlns:a16="http://schemas.microsoft.com/office/drawing/2014/main" id="{68AD4F89-514B-5540-CEFE-8DDDB878A5C2}"/>
              </a:ext>
            </a:extLst>
          </p:cNvPr>
          <p:cNvSpPr/>
          <p:nvPr/>
        </p:nvSpPr>
        <p:spPr>
          <a:xfrm>
            <a:off x="7431689" y="3857656"/>
            <a:ext cx="1749962" cy="1791909"/>
          </a:xfrm>
          <a:custGeom>
            <a:avLst/>
            <a:gdLst>
              <a:gd name="connsiteX0" fmla="*/ 2142571 w 2149682"/>
              <a:gd name="connsiteY0" fmla="*/ 555496 h 2201210"/>
              <a:gd name="connsiteX1" fmla="*/ 2036445 w 2149682"/>
              <a:gd name="connsiteY1" fmla="*/ 544990 h 2201210"/>
              <a:gd name="connsiteX2" fmla="*/ 1953192 w 2149682"/>
              <a:gd name="connsiteY2" fmla="*/ 543553 h 2201210"/>
              <a:gd name="connsiteX3" fmla="*/ 1848903 w 2149682"/>
              <a:gd name="connsiteY3" fmla="*/ 541221 h 2201210"/>
              <a:gd name="connsiteX4" fmla="*/ 1776511 w 2149682"/>
              <a:gd name="connsiteY4" fmla="*/ 545814 h 2201210"/>
              <a:gd name="connsiteX5" fmla="*/ 1695802 w 2149682"/>
              <a:gd name="connsiteY5" fmla="*/ 549254 h 2201210"/>
              <a:gd name="connsiteX6" fmla="*/ 1653752 w 2149682"/>
              <a:gd name="connsiteY6" fmla="*/ 549607 h 2201210"/>
              <a:gd name="connsiteX7" fmla="*/ 1581289 w 2149682"/>
              <a:gd name="connsiteY7" fmla="*/ 550502 h 2201210"/>
              <a:gd name="connsiteX8" fmla="*/ 1466328 w 2149682"/>
              <a:gd name="connsiteY8" fmla="*/ 552222 h 2201210"/>
              <a:gd name="connsiteX9" fmla="*/ 1453654 w 2149682"/>
              <a:gd name="connsiteY9" fmla="*/ 549607 h 2201210"/>
              <a:gd name="connsiteX10" fmla="*/ 1458908 w 2149682"/>
              <a:gd name="connsiteY10" fmla="*/ 538582 h 2201210"/>
              <a:gd name="connsiteX11" fmla="*/ 1464491 w 2149682"/>
              <a:gd name="connsiteY11" fmla="*/ 532528 h 2201210"/>
              <a:gd name="connsiteX12" fmla="*/ 1511629 w 2149682"/>
              <a:gd name="connsiteY12" fmla="*/ 469559 h 2201210"/>
              <a:gd name="connsiteX13" fmla="*/ 1514174 w 2149682"/>
              <a:gd name="connsiteY13" fmla="*/ 460960 h 2201210"/>
              <a:gd name="connsiteX14" fmla="*/ 1505716 w 2149682"/>
              <a:gd name="connsiteY14" fmla="*/ 459617 h 2201210"/>
              <a:gd name="connsiteX15" fmla="*/ 1361191 w 2149682"/>
              <a:gd name="connsiteY15" fmla="*/ 475613 h 2201210"/>
              <a:gd name="connsiteX16" fmla="*/ 1341285 w 2149682"/>
              <a:gd name="connsiteY16" fmla="*/ 474294 h 2201210"/>
              <a:gd name="connsiteX17" fmla="*/ 1348706 w 2149682"/>
              <a:gd name="connsiteY17" fmla="*/ 455989 h 2201210"/>
              <a:gd name="connsiteX18" fmla="*/ 1423501 w 2149682"/>
              <a:gd name="connsiteY18" fmla="*/ 322983 h 2201210"/>
              <a:gd name="connsiteX19" fmla="*/ 1439473 w 2149682"/>
              <a:gd name="connsiteY19" fmla="*/ 290309 h 2201210"/>
              <a:gd name="connsiteX20" fmla="*/ 1430945 w 2149682"/>
              <a:gd name="connsiteY20" fmla="*/ 279920 h 2201210"/>
              <a:gd name="connsiteX21" fmla="*/ 1369059 w 2149682"/>
              <a:gd name="connsiteY21" fmla="*/ 293489 h 2201210"/>
              <a:gd name="connsiteX22" fmla="*/ 1273792 w 2149682"/>
              <a:gd name="connsiteY22" fmla="*/ 323007 h 2201210"/>
              <a:gd name="connsiteX23" fmla="*/ 1157536 w 2149682"/>
              <a:gd name="connsiteY23" fmla="*/ 363597 h 2201210"/>
              <a:gd name="connsiteX24" fmla="*/ 1083330 w 2149682"/>
              <a:gd name="connsiteY24" fmla="*/ 396106 h 2201210"/>
              <a:gd name="connsiteX25" fmla="*/ 1063494 w 2149682"/>
              <a:gd name="connsiteY25" fmla="*/ 388780 h 2201210"/>
              <a:gd name="connsiteX26" fmla="*/ 1043353 w 2149682"/>
              <a:gd name="connsiteY26" fmla="*/ 350310 h 2201210"/>
              <a:gd name="connsiteX27" fmla="*/ 1032398 w 2149682"/>
              <a:gd name="connsiteY27" fmla="*/ 336600 h 2201210"/>
              <a:gd name="connsiteX28" fmla="*/ 1013741 w 2149682"/>
              <a:gd name="connsiteY28" fmla="*/ 339380 h 2201210"/>
              <a:gd name="connsiteX29" fmla="*/ 992138 w 2149682"/>
              <a:gd name="connsiteY29" fmla="*/ 377072 h 2201210"/>
              <a:gd name="connsiteX30" fmla="*/ 976661 w 2149682"/>
              <a:gd name="connsiteY30" fmla="*/ 379828 h 2201210"/>
              <a:gd name="connsiteX31" fmla="*/ 905188 w 2149682"/>
              <a:gd name="connsiteY31" fmla="*/ 310427 h 2201210"/>
              <a:gd name="connsiteX32" fmla="*/ 886483 w 2149682"/>
              <a:gd name="connsiteY32" fmla="*/ 292688 h 2201210"/>
              <a:gd name="connsiteX33" fmla="*/ 873620 w 2149682"/>
              <a:gd name="connsiteY33" fmla="*/ 297871 h 2201210"/>
              <a:gd name="connsiteX34" fmla="*/ 861535 w 2149682"/>
              <a:gd name="connsiteY34" fmla="*/ 382678 h 2201210"/>
              <a:gd name="connsiteX35" fmla="*/ 858897 w 2149682"/>
              <a:gd name="connsiteY35" fmla="*/ 391018 h 2201210"/>
              <a:gd name="connsiteX36" fmla="*/ 851147 w 2149682"/>
              <a:gd name="connsiteY36" fmla="*/ 386707 h 2201210"/>
              <a:gd name="connsiteX37" fmla="*/ 731969 w 2149682"/>
              <a:gd name="connsiteY37" fmla="*/ 273772 h 2201210"/>
              <a:gd name="connsiteX38" fmla="*/ 682993 w 2149682"/>
              <a:gd name="connsiteY38" fmla="*/ 226539 h 2201210"/>
              <a:gd name="connsiteX39" fmla="*/ 571306 w 2149682"/>
              <a:gd name="connsiteY39" fmla="*/ 124087 h 2201210"/>
              <a:gd name="connsiteX40" fmla="*/ 428336 w 2149682"/>
              <a:gd name="connsiteY40" fmla="*/ 2860 h 2201210"/>
              <a:gd name="connsiteX41" fmla="*/ 412152 w 2149682"/>
              <a:gd name="connsiteY41" fmla="*/ 7995 h 2201210"/>
              <a:gd name="connsiteX42" fmla="*/ 409702 w 2149682"/>
              <a:gd name="connsiteY42" fmla="*/ 20622 h 2201210"/>
              <a:gd name="connsiteX43" fmla="*/ 411374 w 2149682"/>
              <a:gd name="connsiteY43" fmla="*/ 167386 h 2201210"/>
              <a:gd name="connsiteX44" fmla="*/ 419172 w 2149682"/>
              <a:gd name="connsiteY44" fmla="*/ 305763 h 2201210"/>
              <a:gd name="connsiteX45" fmla="*/ 425650 w 2149682"/>
              <a:gd name="connsiteY45" fmla="*/ 385270 h 2201210"/>
              <a:gd name="connsiteX46" fmla="*/ 435309 w 2149682"/>
              <a:gd name="connsiteY46" fmla="*/ 477497 h 2201210"/>
              <a:gd name="connsiteX47" fmla="*/ 442117 w 2149682"/>
              <a:gd name="connsiteY47" fmla="*/ 553471 h 2201210"/>
              <a:gd name="connsiteX48" fmla="*/ 445556 w 2149682"/>
              <a:gd name="connsiteY48" fmla="*/ 605014 h 2201210"/>
              <a:gd name="connsiteX49" fmla="*/ 429372 w 2149682"/>
              <a:gd name="connsiteY49" fmla="*/ 618301 h 2201210"/>
              <a:gd name="connsiteX50" fmla="*/ 331208 w 2149682"/>
              <a:gd name="connsiteY50" fmla="*/ 557994 h 2201210"/>
              <a:gd name="connsiteX51" fmla="*/ 189321 w 2149682"/>
              <a:gd name="connsiteY51" fmla="*/ 482821 h 2201210"/>
              <a:gd name="connsiteX52" fmla="*/ 177754 w 2149682"/>
              <a:gd name="connsiteY52" fmla="*/ 477191 h 2201210"/>
              <a:gd name="connsiteX53" fmla="*/ 106940 w 2149682"/>
              <a:gd name="connsiteY53" fmla="*/ 435706 h 2201210"/>
              <a:gd name="connsiteX54" fmla="*/ 92122 w 2149682"/>
              <a:gd name="connsiteY54" fmla="*/ 444423 h 2201210"/>
              <a:gd name="connsiteX55" fmla="*/ 96763 w 2149682"/>
              <a:gd name="connsiteY55" fmla="*/ 487392 h 2201210"/>
              <a:gd name="connsiteX56" fmla="*/ 86115 w 2149682"/>
              <a:gd name="connsiteY56" fmla="*/ 501432 h 2201210"/>
              <a:gd name="connsiteX57" fmla="*/ 74384 w 2149682"/>
              <a:gd name="connsiteY57" fmla="*/ 501031 h 2201210"/>
              <a:gd name="connsiteX58" fmla="*/ 6396 w 2149682"/>
              <a:gd name="connsiteY58" fmla="*/ 515119 h 2201210"/>
              <a:gd name="connsiteX59" fmla="*/ 4135 w 2149682"/>
              <a:gd name="connsiteY59" fmla="*/ 531279 h 2201210"/>
              <a:gd name="connsiteX60" fmla="*/ 13888 w 2149682"/>
              <a:gd name="connsiteY60" fmla="*/ 539760 h 2201210"/>
              <a:gd name="connsiteX61" fmla="*/ 65879 w 2149682"/>
              <a:gd name="connsiteY61" fmla="*/ 583365 h 2201210"/>
              <a:gd name="connsiteX62" fmla="*/ 65149 w 2149682"/>
              <a:gd name="connsiteY62" fmla="*/ 607135 h 2201210"/>
              <a:gd name="connsiteX63" fmla="*/ 33629 w 2149682"/>
              <a:gd name="connsiteY63" fmla="*/ 636911 h 2201210"/>
              <a:gd name="connsiteX64" fmla="*/ 36691 w 2149682"/>
              <a:gd name="connsiteY64" fmla="*/ 655192 h 2201210"/>
              <a:gd name="connsiteX65" fmla="*/ 66350 w 2149682"/>
              <a:gd name="connsiteY65" fmla="*/ 669209 h 2201210"/>
              <a:gd name="connsiteX66" fmla="*/ 116104 w 2149682"/>
              <a:gd name="connsiteY66" fmla="*/ 700517 h 2201210"/>
              <a:gd name="connsiteX67" fmla="*/ 161499 w 2149682"/>
              <a:gd name="connsiteY67" fmla="*/ 782379 h 2201210"/>
              <a:gd name="connsiteX68" fmla="*/ 240370 w 2149682"/>
              <a:gd name="connsiteY68" fmla="*/ 929119 h 2201210"/>
              <a:gd name="connsiteX69" fmla="*/ 243126 w 2149682"/>
              <a:gd name="connsiteY69" fmla="*/ 971617 h 2201210"/>
              <a:gd name="connsiteX70" fmla="*/ 213609 w 2149682"/>
              <a:gd name="connsiteY70" fmla="*/ 1070465 h 2201210"/>
              <a:gd name="connsiteX71" fmla="*/ 201288 w 2149682"/>
              <a:gd name="connsiteY71" fmla="*/ 1144506 h 2201210"/>
              <a:gd name="connsiteX72" fmla="*/ 194433 w 2149682"/>
              <a:gd name="connsiteY72" fmla="*/ 1255321 h 2201210"/>
              <a:gd name="connsiteX73" fmla="*/ 196930 w 2149682"/>
              <a:gd name="connsiteY73" fmla="*/ 1296900 h 2201210"/>
              <a:gd name="connsiteX74" fmla="*/ 203338 w 2149682"/>
              <a:gd name="connsiteY74" fmla="*/ 1370376 h 2201210"/>
              <a:gd name="connsiteX75" fmla="*/ 194692 w 2149682"/>
              <a:gd name="connsiteY75" fmla="*/ 1416195 h 2201210"/>
              <a:gd name="connsiteX76" fmla="*/ 154880 w 2149682"/>
              <a:gd name="connsiteY76" fmla="*/ 1482580 h 2201210"/>
              <a:gd name="connsiteX77" fmla="*/ 131228 w 2149682"/>
              <a:gd name="connsiteY77" fmla="*/ 1613442 h 2201210"/>
              <a:gd name="connsiteX78" fmla="*/ 180416 w 2149682"/>
              <a:gd name="connsiteY78" fmla="*/ 1757568 h 2201210"/>
              <a:gd name="connsiteX79" fmla="*/ 270877 w 2149682"/>
              <a:gd name="connsiteY79" fmla="*/ 1829253 h 2201210"/>
              <a:gd name="connsiteX80" fmla="*/ 280983 w 2149682"/>
              <a:gd name="connsiteY80" fmla="*/ 1842398 h 2201210"/>
              <a:gd name="connsiteX81" fmla="*/ 330171 w 2149682"/>
              <a:gd name="connsiteY81" fmla="*/ 1919620 h 2201210"/>
              <a:gd name="connsiteX82" fmla="*/ 353611 w 2149682"/>
              <a:gd name="connsiteY82" fmla="*/ 1916086 h 2201210"/>
              <a:gd name="connsiteX83" fmla="*/ 370620 w 2149682"/>
              <a:gd name="connsiteY83" fmla="*/ 1915709 h 2201210"/>
              <a:gd name="connsiteX84" fmla="*/ 380820 w 2149682"/>
              <a:gd name="connsiteY84" fmla="*/ 1930079 h 2201210"/>
              <a:gd name="connsiteX85" fmla="*/ 409678 w 2149682"/>
              <a:gd name="connsiteY85" fmla="*/ 1948737 h 2201210"/>
              <a:gd name="connsiteX86" fmla="*/ 419902 w 2149682"/>
              <a:gd name="connsiteY86" fmla="*/ 1940680 h 2201210"/>
              <a:gd name="connsiteX87" fmla="*/ 424661 w 2149682"/>
              <a:gd name="connsiteY87" fmla="*/ 1908195 h 2201210"/>
              <a:gd name="connsiteX88" fmla="*/ 438206 w 2149682"/>
              <a:gd name="connsiteY88" fmla="*/ 1900256 h 2201210"/>
              <a:gd name="connsiteX89" fmla="*/ 466263 w 2149682"/>
              <a:gd name="connsiteY89" fmla="*/ 1911799 h 2201210"/>
              <a:gd name="connsiteX90" fmla="*/ 479691 w 2149682"/>
              <a:gd name="connsiteY90" fmla="*/ 1899690 h 2201210"/>
              <a:gd name="connsiteX91" fmla="*/ 476322 w 2149682"/>
              <a:gd name="connsiteY91" fmla="*/ 1866427 h 2201210"/>
              <a:gd name="connsiteX92" fmla="*/ 476440 w 2149682"/>
              <a:gd name="connsiteY92" fmla="*/ 1847016 h 2201210"/>
              <a:gd name="connsiteX93" fmla="*/ 493755 w 2149682"/>
              <a:gd name="connsiteY93" fmla="*/ 1837781 h 2201210"/>
              <a:gd name="connsiteX94" fmla="*/ 567891 w 2149682"/>
              <a:gd name="connsiteY94" fmla="*/ 1889513 h 2201210"/>
              <a:gd name="connsiteX95" fmla="*/ 653334 w 2149682"/>
              <a:gd name="connsiteY95" fmla="*/ 1933377 h 2201210"/>
              <a:gd name="connsiteX96" fmla="*/ 688953 w 2149682"/>
              <a:gd name="connsiteY96" fmla="*/ 1961953 h 2201210"/>
              <a:gd name="connsiteX97" fmla="*/ 822665 w 2149682"/>
              <a:gd name="connsiteY97" fmla="*/ 2072273 h 2201210"/>
              <a:gd name="connsiteX98" fmla="*/ 853549 w 2149682"/>
              <a:gd name="connsiteY98" fmla="*/ 2058657 h 2201210"/>
              <a:gd name="connsiteX99" fmla="*/ 883279 w 2149682"/>
              <a:gd name="connsiteY99" fmla="*/ 1986052 h 2201210"/>
              <a:gd name="connsiteX100" fmla="*/ 913032 w 2149682"/>
              <a:gd name="connsiteY100" fmla="*/ 1967607 h 2201210"/>
              <a:gd name="connsiteX101" fmla="*/ 927968 w 2149682"/>
              <a:gd name="connsiteY101" fmla="*/ 1964756 h 2201210"/>
              <a:gd name="connsiteX102" fmla="*/ 961396 w 2149682"/>
              <a:gd name="connsiteY102" fmla="*/ 1976959 h 2201210"/>
              <a:gd name="connsiteX103" fmla="*/ 970324 w 2149682"/>
              <a:gd name="connsiteY103" fmla="*/ 1987843 h 2201210"/>
              <a:gd name="connsiteX104" fmla="*/ 1000030 w 2149682"/>
              <a:gd name="connsiteY104" fmla="*/ 2025629 h 2201210"/>
              <a:gd name="connsiteX105" fmla="*/ 1044931 w 2149682"/>
              <a:gd name="connsiteY105" fmla="*/ 2127680 h 2201210"/>
              <a:gd name="connsiteX106" fmla="*/ 1165027 w 2149682"/>
              <a:gd name="connsiteY106" fmla="*/ 2201180 h 2201210"/>
              <a:gd name="connsiteX107" fmla="*/ 1231318 w 2149682"/>
              <a:gd name="connsiteY107" fmla="*/ 2180049 h 2201210"/>
              <a:gd name="connsiteX108" fmla="*/ 1314524 w 2149682"/>
              <a:gd name="connsiteY108" fmla="*/ 2115477 h 2201210"/>
              <a:gd name="connsiteX109" fmla="*/ 1357846 w 2149682"/>
              <a:gd name="connsiteY109" fmla="*/ 2063015 h 2201210"/>
              <a:gd name="connsiteX110" fmla="*/ 1405385 w 2149682"/>
              <a:gd name="connsiteY110" fmla="*/ 1973425 h 2201210"/>
              <a:gd name="connsiteX111" fmla="*/ 1422229 w 2149682"/>
              <a:gd name="connsiteY111" fmla="*/ 1861315 h 2201210"/>
              <a:gd name="connsiteX112" fmla="*/ 1395821 w 2149682"/>
              <a:gd name="connsiteY112" fmla="*/ 1737261 h 2201210"/>
              <a:gd name="connsiteX113" fmla="*/ 1395514 w 2149682"/>
              <a:gd name="connsiteY113" fmla="*/ 1726801 h 2201210"/>
              <a:gd name="connsiteX114" fmla="*/ 1446163 w 2149682"/>
              <a:gd name="connsiteY114" fmla="*/ 1652195 h 2201210"/>
              <a:gd name="connsiteX115" fmla="*/ 1538085 w 2149682"/>
              <a:gd name="connsiteY115" fmla="*/ 1471131 h 2201210"/>
              <a:gd name="connsiteX116" fmla="*/ 1569463 w 2149682"/>
              <a:gd name="connsiteY116" fmla="*/ 1441661 h 2201210"/>
              <a:gd name="connsiteX117" fmla="*/ 1715897 w 2149682"/>
              <a:gd name="connsiteY117" fmla="*/ 1390918 h 2201210"/>
              <a:gd name="connsiteX118" fmla="*/ 1916890 w 2149682"/>
              <a:gd name="connsiteY118" fmla="*/ 1299679 h 2201210"/>
              <a:gd name="connsiteX119" fmla="*/ 1970907 w 2149682"/>
              <a:gd name="connsiteY119" fmla="*/ 1297795 h 2201210"/>
              <a:gd name="connsiteX120" fmla="*/ 1997033 w 2149682"/>
              <a:gd name="connsiteY120" fmla="*/ 1308160 h 2201210"/>
              <a:gd name="connsiteX121" fmla="*/ 2008835 w 2149682"/>
              <a:gd name="connsiteY121" fmla="*/ 1300386 h 2201210"/>
              <a:gd name="connsiteX122" fmla="*/ 2010084 w 2149682"/>
              <a:gd name="connsiteY122" fmla="*/ 1260550 h 2201210"/>
              <a:gd name="connsiteX123" fmla="*/ 2032605 w 2149682"/>
              <a:gd name="connsiteY123" fmla="*/ 1225426 h 2201210"/>
              <a:gd name="connsiteX124" fmla="*/ 2068978 w 2149682"/>
              <a:gd name="connsiteY124" fmla="*/ 1212022 h 2201210"/>
              <a:gd name="connsiteX125" fmla="*/ 2091734 w 2149682"/>
              <a:gd name="connsiteY125" fmla="*/ 1199984 h 2201210"/>
              <a:gd name="connsiteX126" fmla="*/ 2092417 w 2149682"/>
              <a:gd name="connsiteY126" fmla="*/ 1188723 h 2201210"/>
              <a:gd name="connsiteX127" fmla="*/ 2044030 w 2149682"/>
              <a:gd name="connsiteY127" fmla="*/ 1160195 h 2201210"/>
              <a:gd name="connsiteX128" fmla="*/ 2022899 w 2149682"/>
              <a:gd name="connsiteY128" fmla="*/ 1148157 h 2201210"/>
              <a:gd name="connsiteX129" fmla="*/ 2041792 w 2149682"/>
              <a:gd name="connsiteY129" fmla="*/ 1126084 h 2201210"/>
              <a:gd name="connsiteX130" fmla="*/ 2048058 w 2149682"/>
              <a:gd name="connsiteY130" fmla="*/ 1117226 h 2201210"/>
              <a:gd name="connsiteX131" fmla="*/ 2039271 w 2149682"/>
              <a:gd name="connsiteY131" fmla="*/ 1107356 h 2201210"/>
              <a:gd name="connsiteX132" fmla="*/ 2017198 w 2149682"/>
              <a:gd name="connsiteY132" fmla="*/ 1100100 h 2201210"/>
              <a:gd name="connsiteX133" fmla="*/ 1928339 w 2149682"/>
              <a:gd name="connsiteY133" fmla="*/ 1083421 h 2201210"/>
              <a:gd name="connsiteX134" fmla="*/ 1794037 w 2149682"/>
              <a:gd name="connsiteY134" fmla="*/ 1071053 h 2201210"/>
              <a:gd name="connsiteX135" fmla="*/ 1726286 w 2149682"/>
              <a:gd name="connsiteY135" fmla="*/ 1064175 h 2201210"/>
              <a:gd name="connsiteX136" fmla="*/ 1634670 w 2149682"/>
              <a:gd name="connsiteY136" fmla="*/ 1052820 h 2201210"/>
              <a:gd name="connsiteX137" fmla="*/ 1620348 w 2149682"/>
              <a:gd name="connsiteY137" fmla="*/ 1024692 h 2201210"/>
              <a:gd name="connsiteX138" fmla="*/ 1644400 w 2149682"/>
              <a:gd name="connsiteY138" fmla="*/ 999368 h 2201210"/>
              <a:gd name="connsiteX139" fmla="*/ 1685861 w 2149682"/>
              <a:gd name="connsiteY139" fmla="*/ 964832 h 2201210"/>
              <a:gd name="connsiteX140" fmla="*/ 1819974 w 2149682"/>
              <a:gd name="connsiteY140" fmla="*/ 850413 h 2201210"/>
              <a:gd name="connsiteX141" fmla="*/ 1947538 w 2149682"/>
              <a:gd name="connsiteY141" fmla="*/ 742991 h 2201210"/>
              <a:gd name="connsiteX142" fmla="*/ 2074419 w 2149682"/>
              <a:gd name="connsiteY142" fmla="*/ 631210 h 2201210"/>
              <a:gd name="connsiteX143" fmla="*/ 2145846 w 2149682"/>
              <a:gd name="connsiteY143" fmla="*/ 566851 h 2201210"/>
              <a:gd name="connsiteX144" fmla="*/ 2142571 w 2149682"/>
              <a:gd name="connsiteY144" fmla="*/ 555473 h 22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149682" h="2201210">
                <a:moveTo>
                  <a:pt x="2142571" y="555496"/>
                </a:moveTo>
                <a:cubicBezTo>
                  <a:pt x="2107588" y="547722"/>
                  <a:pt x="2071899" y="547275"/>
                  <a:pt x="2036445" y="544990"/>
                </a:cubicBezTo>
                <a:cubicBezTo>
                  <a:pt x="2008764" y="543199"/>
                  <a:pt x="1980896" y="544943"/>
                  <a:pt x="1953192" y="543553"/>
                </a:cubicBezTo>
                <a:cubicBezTo>
                  <a:pt x="1918445" y="541810"/>
                  <a:pt x="1883674" y="540679"/>
                  <a:pt x="1848903" y="541221"/>
                </a:cubicBezTo>
                <a:cubicBezTo>
                  <a:pt x="1824756" y="541598"/>
                  <a:pt x="1800633" y="546073"/>
                  <a:pt x="1776511" y="545814"/>
                </a:cubicBezTo>
                <a:cubicBezTo>
                  <a:pt x="1749490" y="545508"/>
                  <a:pt x="1722658" y="547605"/>
                  <a:pt x="1695802" y="549254"/>
                </a:cubicBezTo>
                <a:cubicBezTo>
                  <a:pt x="1681715" y="550125"/>
                  <a:pt x="1667769" y="549513"/>
                  <a:pt x="1653752" y="549607"/>
                </a:cubicBezTo>
                <a:cubicBezTo>
                  <a:pt x="1629582" y="549772"/>
                  <a:pt x="1605224" y="552599"/>
                  <a:pt x="1581289" y="550502"/>
                </a:cubicBezTo>
                <a:cubicBezTo>
                  <a:pt x="1542773" y="547110"/>
                  <a:pt x="1504633" y="551421"/>
                  <a:pt x="1466328" y="552222"/>
                </a:cubicBezTo>
                <a:cubicBezTo>
                  <a:pt x="1461735" y="552316"/>
                  <a:pt x="1456034" y="554955"/>
                  <a:pt x="1453654" y="549607"/>
                </a:cubicBezTo>
                <a:cubicBezTo>
                  <a:pt x="1451793" y="545414"/>
                  <a:pt x="1456363" y="541904"/>
                  <a:pt x="1458908" y="538582"/>
                </a:cubicBezTo>
                <a:cubicBezTo>
                  <a:pt x="1460557" y="536415"/>
                  <a:pt x="1462771" y="534672"/>
                  <a:pt x="1464491" y="532528"/>
                </a:cubicBezTo>
                <a:cubicBezTo>
                  <a:pt x="1480793" y="511986"/>
                  <a:pt x="1497118" y="491443"/>
                  <a:pt x="1511629" y="469559"/>
                </a:cubicBezTo>
                <a:cubicBezTo>
                  <a:pt x="1513326" y="466991"/>
                  <a:pt x="1515752" y="464187"/>
                  <a:pt x="1514174" y="460960"/>
                </a:cubicBezTo>
                <a:cubicBezTo>
                  <a:pt x="1512266" y="457026"/>
                  <a:pt x="1508426" y="459311"/>
                  <a:pt x="1505716" y="459617"/>
                </a:cubicBezTo>
                <a:cubicBezTo>
                  <a:pt x="1457588" y="465436"/>
                  <a:pt x="1409107" y="467839"/>
                  <a:pt x="1361191" y="475613"/>
                </a:cubicBezTo>
                <a:cubicBezTo>
                  <a:pt x="1354477" y="476696"/>
                  <a:pt x="1345195" y="480607"/>
                  <a:pt x="1341285" y="474294"/>
                </a:cubicBezTo>
                <a:cubicBezTo>
                  <a:pt x="1337539" y="468286"/>
                  <a:pt x="1345337" y="461832"/>
                  <a:pt x="1348706" y="455989"/>
                </a:cubicBezTo>
                <a:cubicBezTo>
                  <a:pt x="1374006" y="411866"/>
                  <a:pt x="1401333" y="368874"/>
                  <a:pt x="1423501" y="322983"/>
                </a:cubicBezTo>
                <a:cubicBezTo>
                  <a:pt x="1428778" y="312076"/>
                  <a:pt x="1435727" y="302041"/>
                  <a:pt x="1439473" y="290309"/>
                </a:cubicBezTo>
                <a:cubicBezTo>
                  <a:pt x="1442252" y="281593"/>
                  <a:pt x="1440132" y="278530"/>
                  <a:pt x="1430945" y="279920"/>
                </a:cubicBezTo>
                <a:cubicBezTo>
                  <a:pt x="1410002" y="283053"/>
                  <a:pt x="1389295" y="287200"/>
                  <a:pt x="1369059" y="293489"/>
                </a:cubicBezTo>
                <a:cubicBezTo>
                  <a:pt x="1337304" y="303360"/>
                  <a:pt x="1305360" y="312618"/>
                  <a:pt x="1273792" y="323007"/>
                </a:cubicBezTo>
                <a:cubicBezTo>
                  <a:pt x="1234805" y="335846"/>
                  <a:pt x="1195110" y="346659"/>
                  <a:pt x="1157536" y="363597"/>
                </a:cubicBezTo>
                <a:cubicBezTo>
                  <a:pt x="1132918" y="374692"/>
                  <a:pt x="1107994" y="385105"/>
                  <a:pt x="1083330" y="396106"/>
                </a:cubicBezTo>
                <a:cubicBezTo>
                  <a:pt x="1073954" y="400299"/>
                  <a:pt x="1068041" y="400134"/>
                  <a:pt x="1063494" y="388780"/>
                </a:cubicBezTo>
                <a:cubicBezTo>
                  <a:pt x="1058170" y="375399"/>
                  <a:pt x="1050208" y="363055"/>
                  <a:pt x="1043353" y="350310"/>
                </a:cubicBezTo>
                <a:cubicBezTo>
                  <a:pt x="1040549" y="345080"/>
                  <a:pt x="1036921" y="340416"/>
                  <a:pt x="1032398" y="336600"/>
                </a:cubicBezTo>
                <a:cubicBezTo>
                  <a:pt x="1023658" y="329226"/>
                  <a:pt x="1019583" y="329744"/>
                  <a:pt x="1013741" y="339380"/>
                </a:cubicBezTo>
                <a:cubicBezTo>
                  <a:pt x="1006249" y="351771"/>
                  <a:pt x="998122" y="363950"/>
                  <a:pt x="992138" y="377072"/>
                </a:cubicBezTo>
                <a:cubicBezTo>
                  <a:pt x="987427" y="387366"/>
                  <a:pt x="982833" y="385717"/>
                  <a:pt x="976661" y="379828"/>
                </a:cubicBezTo>
                <a:cubicBezTo>
                  <a:pt x="952703" y="356859"/>
                  <a:pt x="926648" y="336058"/>
                  <a:pt x="905188" y="310427"/>
                </a:cubicBezTo>
                <a:cubicBezTo>
                  <a:pt x="899699" y="303878"/>
                  <a:pt x="893079" y="298177"/>
                  <a:pt x="886483" y="292688"/>
                </a:cubicBezTo>
                <a:cubicBezTo>
                  <a:pt x="879557" y="286893"/>
                  <a:pt x="874021" y="289437"/>
                  <a:pt x="873620" y="297871"/>
                </a:cubicBezTo>
                <a:cubicBezTo>
                  <a:pt x="872231" y="326541"/>
                  <a:pt x="864292" y="354244"/>
                  <a:pt x="861535" y="382678"/>
                </a:cubicBezTo>
                <a:cubicBezTo>
                  <a:pt x="861253" y="385647"/>
                  <a:pt x="862572" y="389675"/>
                  <a:pt x="858897" y="391018"/>
                </a:cubicBezTo>
                <a:cubicBezTo>
                  <a:pt x="855434" y="392266"/>
                  <a:pt x="853479" y="388568"/>
                  <a:pt x="851147" y="386707"/>
                </a:cubicBezTo>
                <a:cubicBezTo>
                  <a:pt x="808390" y="352265"/>
                  <a:pt x="771710" y="311393"/>
                  <a:pt x="731969" y="273772"/>
                </a:cubicBezTo>
                <a:cubicBezTo>
                  <a:pt x="715502" y="258177"/>
                  <a:pt x="699860" y="241663"/>
                  <a:pt x="682993" y="226539"/>
                </a:cubicBezTo>
                <a:cubicBezTo>
                  <a:pt x="645371" y="192804"/>
                  <a:pt x="608433" y="158340"/>
                  <a:pt x="571306" y="124087"/>
                </a:cubicBezTo>
                <a:cubicBezTo>
                  <a:pt x="525275" y="81613"/>
                  <a:pt x="480492" y="37984"/>
                  <a:pt x="428336" y="2860"/>
                </a:cubicBezTo>
                <a:cubicBezTo>
                  <a:pt x="420891" y="-2158"/>
                  <a:pt x="415073" y="-650"/>
                  <a:pt x="412152" y="7995"/>
                </a:cubicBezTo>
                <a:cubicBezTo>
                  <a:pt x="410785" y="12024"/>
                  <a:pt x="409678" y="16406"/>
                  <a:pt x="409702" y="20622"/>
                </a:cubicBezTo>
                <a:cubicBezTo>
                  <a:pt x="409867" y="69551"/>
                  <a:pt x="408665" y="118504"/>
                  <a:pt x="411374" y="167386"/>
                </a:cubicBezTo>
                <a:cubicBezTo>
                  <a:pt x="413918" y="213512"/>
                  <a:pt x="416274" y="259661"/>
                  <a:pt x="419172" y="305763"/>
                </a:cubicBezTo>
                <a:cubicBezTo>
                  <a:pt x="420844" y="332289"/>
                  <a:pt x="423129" y="358814"/>
                  <a:pt x="425650" y="385270"/>
                </a:cubicBezTo>
                <a:cubicBezTo>
                  <a:pt x="428595" y="416036"/>
                  <a:pt x="432246" y="446731"/>
                  <a:pt x="435309" y="477497"/>
                </a:cubicBezTo>
                <a:cubicBezTo>
                  <a:pt x="437806" y="502798"/>
                  <a:pt x="440020" y="528123"/>
                  <a:pt x="442117" y="553471"/>
                </a:cubicBezTo>
                <a:cubicBezTo>
                  <a:pt x="443530" y="570644"/>
                  <a:pt x="444779" y="587817"/>
                  <a:pt x="445556" y="605014"/>
                </a:cubicBezTo>
                <a:cubicBezTo>
                  <a:pt x="446122" y="617170"/>
                  <a:pt x="438159" y="623625"/>
                  <a:pt x="429372" y="618301"/>
                </a:cubicBezTo>
                <a:cubicBezTo>
                  <a:pt x="396533" y="598395"/>
                  <a:pt x="363788" y="578324"/>
                  <a:pt x="331208" y="557994"/>
                </a:cubicBezTo>
                <a:cubicBezTo>
                  <a:pt x="285671" y="529607"/>
                  <a:pt x="241194" y="499288"/>
                  <a:pt x="189321" y="482821"/>
                </a:cubicBezTo>
                <a:cubicBezTo>
                  <a:pt x="185269" y="481526"/>
                  <a:pt x="181217" y="479641"/>
                  <a:pt x="177754" y="477191"/>
                </a:cubicBezTo>
                <a:cubicBezTo>
                  <a:pt x="155351" y="461290"/>
                  <a:pt x="132147" y="446825"/>
                  <a:pt x="106940" y="435706"/>
                </a:cubicBezTo>
                <a:cubicBezTo>
                  <a:pt x="96198" y="430971"/>
                  <a:pt x="91345" y="433044"/>
                  <a:pt x="92122" y="444423"/>
                </a:cubicBezTo>
                <a:cubicBezTo>
                  <a:pt x="93088" y="458746"/>
                  <a:pt x="92523" y="473351"/>
                  <a:pt x="96763" y="487392"/>
                </a:cubicBezTo>
                <a:cubicBezTo>
                  <a:pt x="99519" y="496508"/>
                  <a:pt x="95727" y="501361"/>
                  <a:pt x="86115" y="501432"/>
                </a:cubicBezTo>
                <a:cubicBezTo>
                  <a:pt x="82205" y="501455"/>
                  <a:pt x="78247" y="501573"/>
                  <a:pt x="74384" y="501031"/>
                </a:cubicBezTo>
                <a:cubicBezTo>
                  <a:pt x="50025" y="497686"/>
                  <a:pt x="27857" y="505130"/>
                  <a:pt x="6396" y="515119"/>
                </a:cubicBezTo>
                <a:cubicBezTo>
                  <a:pt x="-1283" y="518700"/>
                  <a:pt x="-2061" y="525013"/>
                  <a:pt x="4135" y="531279"/>
                </a:cubicBezTo>
                <a:cubicBezTo>
                  <a:pt x="7150" y="534318"/>
                  <a:pt x="10401" y="537263"/>
                  <a:pt x="13888" y="539760"/>
                </a:cubicBezTo>
                <a:cubicBezTo>
                  <a:pt x="32310" y="552999"/>
                  <a:pt x="49789" y="567369"/>
                  <a:pt x="65879" y="583365"/>
                </a:cubicBezTo>
                <a:cubicBezTo>
                  <a:pt x="74925" y="592364"/>
                  <a:pt x="74360" y="598654"/>
                  <a:pt x="65149" y="607135"/>
                </a:cubicBezTo>
                <a:cubicBezTo>
                  <a:pt x="54524" y="616935"/>
                  <a:pt x="43782" y="626640"/>
                  <a:pt x="33629" y="636911"/>
                </a:cubicBezTo>
                <a:cubicBezTo>
                  <a:pt x="26043" y="644591"/>
                  <a:pt x="27174" y="650292"/>
                  <a:pt x="36691" y="655192"/>
                </a:cubicBezTo>
                <a:cubicBezTo>
                  <a:pt x="46421" y="660210"/>
                  <a:pt x="56645" y="664309"/>
                  <a:pt x="66350" y="669209"/>
                </a:cubicBezTo>
                <a:cubicBezTo>
                  <a:pt x="83807" y="678019"/>
                  <a:pt x="104537" y="681412"/>
                  <a:pt x="116104" y="700517"/>
                </a:cubicBezTo>
                <a:cubicBezTo>
                  <a:pt x="132288" y="727278"/>
                  <a:pt x="150074" y="753639"/>
                  <a:pt x="161499" y="782379"/>
                </a:cubicBezTo>
                <a:cubicBezTo>
                  <a:pt x="182254" y="834512"/>
                  <a:pt x="216294" y="879036"/>
                  <a:pt x="240370" y="929119"/>
                </a:cubicBezTo>
                <a:cubicBezTo>
                  <a:pt x="247414" y="943748"/>
                  <a:pt x="249463" y="956705"/>
                  <a:pt x="243126" y="971617"/>
                </a:cubicBezTo>
                <a:cubicBezTo>
                  <a:pt x="229628" y="1003443"/>
                  <a:pt x="221830" y="1036989"/>
                  <a:pt x="213609" y="1070465"/>
                </a:cubicBezTo>
                <a:cubicBezTo>
                  <a:pt x="207601" y="1094894"/>
                  <a:pt x="205104" y="1119770"/>
                  <a:pt x="201288" y="1144506"/>
                </a:cubicBezTo>
                <a:cubicBezTo>
                  <a:pt x="195611" y="1181303"/>
                  <a:pt x="193019" y="1218076"/>
                  <a:pt x="194433" y="1255321"/>
                </a:cubicBezTo>
                <a:cubicBezTo>
                  <a:pt x="194951" y="1269267"/>
                  <a:pt x="196812" y="1283118"/>
                  <a:pt x="196930" y="1296900"/>
                </a:cubicBezTo>
                <a:cubicBezTo>
                  <a:pt x="197142" y="1321659"/>
                  <a:pt x="198367" y="1346135"/>
                  <a:pt x="203338" y="1370376"/>
                </a:cubicBezTo>
                <a:cubicBezTo>
                  <a:pt x="206730" y="1386866"/>
                  <a:pt x="204374" y="1402061"/>
                  <a:pt x="194692" y="1416195"/>
                </a:cubicBezTo>
                <a:cubicBezTo>
                  <a:pt x="180110" y="1437515"/>
                  <a:pt x="164609" y="1458434"/>
                  <a:pt x="154880" y="1482580"/>
                </a:cubicBezTo>
                <a:cubicBezTo>
                  <a:pt x="138012" y="1524513"/>
                  <a:pt x="130710" y="1567976"/>
                  <a:pt x="131228" y="1613442"/>
                </a:cubicBezTo>
                <a:cubicBezTo>
                  <a:pt x="131840" y="1667366"/>
                  <a:pt x="149697" y="1714551"/>
                  <a:pt x="180416" y="1757568"/>
                </a:cubicBezTo>
                <a:cubicBezTo>
                  <a:pt x="203597" y="1790006"/>
                  <a:pt x="236648" y="1810548"/>
                  <a:pt x="270877" y="1829253"/>
                </a:cubicBezTo>
                <a:cubicBezTo>
                  <a:pt x="276578" y="1832363"/>
                  <a:pt x="279099" y="1836250"/>
                  <a:pt x="280983" y="1842398"/>
                </a:cubicBezTo>
                <a:cubicBezTo>
                  <a:pt x="290265" y="1872552"/>
                  <a:pt x="306826" y="1898512"/>
                  <a:pt x="330171" y="1919620"/>
                </a:cubicBezTo>
                <a:cubicBezTo>
                  <a:pt x="342233" y="1930503"/>
                  <a:pt x="344589" y="1929396"/>
                  <a:pt x="353611" y="1916086"/>
                </a:cubicBezTo>
                <a:cubicBezTo>
                  <a:pt x="361291" y="1904755"/>
                  <a:pt x="362893" y="1904732"/>
                  <a:pt x="370620" y="1915709"/>
                </a:cubicBezTo>
                <a:cubicBezTo>
                  <a:pt x="373988" y="1920515"/>
                  <a:pt x="376815" y="1925863"/>
                  <a:pt x="380820" y="1930079"/>
                </a:cubicBezTo>
                <a:cubicBezTo>
                  <a:pt x="388853" y="1938537"/>
                  <a:pt x="396957" y="1946664"/>
                  <a:pt x="409678" y="1948737"/>
                </a:cubicBezTo>
                <a:cubicBezTo>
                  <a:pt x="417546" y="1950009"/>
                  <a:pt x="419596" y="1947489"/>
                  <a:pt x="419902" y="1940680"/>
                </a:cubicBezTo>
                <a:cubicBezTo>
                  <a:pt x="420420" y="1929702"/>
                  <a:pt x="422187" y="1918890"/>
                  <a:pt x="424661" y="1908195"/>
                </a:cubicBezTo>
                <a:cubicBezTo>
                  <a:pt x="426404" y="1900703"/>
                  <a:pt x="429867" y="1898371"/>
                  <a:pt x="438206" y="1900256"/>
                </a:cubicBezTo>
                <a:cubicBezTo>
                  <a:pt x="448383" y="1902564"/>
                  <a:pt x="455992" y="1909985"/>
                  <a:pt x="466263" y="1911799"/>
                </a:cubicBezTo>
                <a:cubicBezTo>
                  <a:pt x="478466" y="1913942"/>
                  <a:pt x="481034" y="1911799"/>
                  <a:pt x="479691" y="1899690"/>
                </a:cubicBezTo>
                <a:cubicBezTo>
                  <a:pt x="478395" y="1888029"/>
                  <a:pt x="475097" y="1876557"/>
                  <a:pt x="476322" y="1866427"/>
                </a:cubicBezTo>
                <a:cubicBezTo>
                  <a:pt x="476322" y="1858771"/>
                  <a:pt x="475757" y="1852811"/>
                  <a:pt x="476440" y="1847016"/>
                </a:cubicBezTo>
                <a:cubicBezTo>
                  <a:pt x="477571" y="1837592"/>
                  <a:pt x="487371" y="1832433"/>
                  <a:pt x="493755" y="1837781"/>
                </a:cubicBezTo>
                <a:cubicBezTo>
                  <a:pt x="516959" y="1857216"/>
                  <a:pt x="541600" y="1874931"/>
                  <a:pt x="567891" y="1889513"/>
                </a:cubicBezTo>
                <a:cubicBezTo>
                  <a:pt x="595853" y="1905038"/>
                  <a:pt x="622780" y="1923154"/>
                  <a:pt x="653334" y="1933377"/>
                </a:cubicBezTo>
                <a:cubicBezTo>
                  <a:pt x="669353" y="1938749"/>
                  <a:pt x="678917" y="1949420"/>
                  <a:pt x="688953" y="1961953"/>
                </a:cubicBezTo>
                <a:cubicBezTo>
                  <a:pt x="725750" y="2007914"/>
                  <a:pt x="763230" y="2053285"/>
                  <a:pt x="822665" y="2072273"/>
                </a:cubicBezTo>
                <a:cubicBezTo>
                  <a:pt x="838614" y="2077361"/>
                  <a:pt x="848108" y="2074181"/>
                  <a:pt x="853549" y="2058657"/>
                </a:cubicBezTo>
                <a:cubicBezTo>
                  <a:pt x="862195" y="2033968"/>
                  <a:pt x="870016" y="2008997"/>
                  <a:pt x="883279" y="1986052"/>
                </a:cubicBezTo>
                <a:cubicBezTo>
                  <a:pt x="890299" y="1973873"/>
                  <a:pt x="898921" y="1967371"/>
                  <a:pt x="913032" y="1967607"/>
                </a:cubicBezTo>
                <a:cubicBezTo>
                  <a:pt x="918003" y="1967677"/>
                  <a:pt x="923162" y="1966287"/>
                  <a:pt x="927968" y="1964756"/>
                </a:cubicBezTo>
                <a:cubicBezTo>
                  <a:pt x="942385" y="1960186"/>
                  <a:pt x="954046" y="1961859"/>
                  <a:pt x="961396" y="1976959"/>
                </a:cubicBezTo>
                <a:cubicBezTo>
                  <a:pt x="963398" y="1981058"/>
                  <a:pt x="967379" y="1984168"/>
                  <a:pt x="970324" y="1987843"/>
                </a:cubicBezTo>
                <a:cubicBezTo>
                  <a:pt x="980313" y="2000375"/>
                  <a:pt x="992892" y="2010882"/>
                  <a:pt x="1000030" y="2025629"/>
                </a:cubicBezTo>
                <a:cubicBezTo>
                  <a:pt x="1016238" y="2059104"/>
                  <a:pt x="1031362" y="2092980"/>
                  <a:pt x="1044931" y="2127680"/>
                </a:cubicBezTo>
                <a:cubicBezTo>
                  <a:pt x="1068064" y="2186880"/>
                  <a:pt x="1109219" y="2199766"/>
                  <a:pt x="1165027" y="2201180"/>
                </a:cubicBezTo>
                <a:cubicBezTo>
                  <a:pt x="1188538" y="2201769"/>
                  <a:pt x="1211247" y="2193806"/>
                  <a:pt x="1231318" y="2180049"/>
                </a:cubicBezTo>
                <a:cubicBezTo>
                  <a:pt x="1260341" y="2160142"/>
                  <a:pt x="1290942" y="2142215"/>
                  <a:pt x="1314524" y="2115477"/>
                </a:cubicBezTo>
                <a:cubicBezTo>
                  <a:pt x="1329506" y="2098469"/>
                  <a:pt x="1343052" y="2080188"/>
                  <a:pt x="1357846" y="2063015"/>
                </a:cubicBezTo>
                <a:cubicBezTo>
                  <a:pt x="1380508" y="2036701"/>
                  <a:pt x="1394030" y="2005558"/>
                  <a:pt x="1405385" y="1973425"/>
                </a:cubicBezTo>
                <a:cubicBezTo>
                  <a:pt x="1418153" y="1937264"/>
                  <a:pt x="1422653" y="1899313"/>
                  <a:pt x="1422229" y="1861315"/>
                </a:cubicBezTo>
                <a:cubicBezTo>
                  <a:pt x="1421758" y="1818487"/>
                  <a:pt x="1415067" y="1776366"/>
                  <a:pt x="1395821" y="1737261"/>
                </a:cubicBezTo>
                <a:cubicBezTo>
                  <a:pt x="1394077" y="1733704"/>
                  <a:pt x="1391816" y="1730830"/>
                  <a:pt x="1395514" y="1726801"/>
                </a:cubicBezTo>
                <a:cubicBezTo>
                  <a:pt x="1416127" y="1704492"/>
                  <a:pt x="1430144" y="1677684"/>
                  <a:pt x="1446163" y="1652195"/>
                </a:cubicBezTo>
                <a:cubicBezTo>
                  <a:pt x="1482371" y="1594620"/>
                  <a:pt x="1512831" y="1534148"/>
                  <a:pt x="1538085" y="1471131"/>
                </a:cubicBezTo>
                <a:cubicBezTo>
                  <a:pt x="1544469" y="1455206"/>
                  <a:pt x="1553680" y="1446867"/>
                  <a:pt x="1569463" y="1441661"/>
                </a:cubicBezTo>
                <a:cubicBezTo>
                  <a:pt x="1618534" y="1425500"/>
                  <a:pt x="1667557" y="1409151"/>
                  <a:pt x="1715897" y="1390918"/>
                </a:cubicBezTo>
                <a:cubicBezTo>
                  <a:pt x="1784850" y="1364934"/>
                  <a:pt x="1850788" y="1332095"/>
                  <a:pt x="1916890" y="1299679"/>
                </a:cubicBezTo>
                <a:cubicBezTo>
                  <a:pt x="1934417" y="1291081"/>
                  <a:pt x="1951920" y="1284720"/>
                  <a:pt x="1970907" y="1297795"/>
                </a:cubicBezTo>
                <a:cubicBezTo>
                  <a:pt x="1978446" y="1302977"/>
                  <a:pt x="1988199" y="1304956"/>
                  <a:pt x="1997033" y="1308160"/>
                </a:cubicBezTo>
                <a:cubicBezTo>
                  <a:pt x="2004241" y="1310775"/>
                  <a:pt x="2008011" y="1308419"/>
                  <a:pt x="2008835" y="1300386"/>
                </a:cubicBezTo>
                <a:cubicBezTo>
                  <a:pt x="2010225" y="1287123"/>
                  <a:pt x="2011615" y="1273860"/>
                  <a:pt x="2010084" y="1260550"/>
                </a:cubicBezTo>
                <a:cubicBezTo>
                  <a:pt x="2007893" y="1241445"/>
                  <a:pt x="2013994" y="1231009"/>
                  <a:pt x="2032605" y="1225426"/>
                </a:cubicBezTo>
                <a:cubicBezTo>
                  <a:pt x="2045043" y="1221704"/>
                  <a:pt x="2056963" y="1216781"/>
                  <a:pt x="2068978" y="1212022"/>
                </a:cubicBezTo>
                <a:cubicBezTo>
                  <a:pt x="2076987" y="1208865"/>
                  <a:pt x="2085162" y="1205732"/>
                  <a:pt x="2091734" y="1199984"/>
                </a:cubicBezTo>
                <a:cubicBezTo>
                  <a:pt x="2095244" y="1196898"/>
                  <a:pt x="2099108" y="1192540"/>
                  <a:pt x="2092417" y="1188723"/>
                </a:cubicBezTo>
                <a:cubicBezTo>
                  <a:pt x="2076186" y="1179442"/>
                  <a:pt x="2062287" y="1166320"/>
                  <a:pt x="2044030" y="1160195"/>
                </a:cubicBezTo>
                <a:cubicBezTo>
                  <a:pt x="2036232" y="1157580"/>
                  <a:pt x="2023606" y="1156944"/>
                  <a:pt x="2022899" y="1148157"/>
                </a:cubicBezTo>
                <a:cubicBezTo>
                  <a:pt x="2022051" y="1137674"/>
                  <a:pt x="2033947" y="1132303"/>
                  <a:pt x="2041792" y="1126084"/>
                </a:cubicBezTo>
                <a:cubicBezTo>
                  <a:pt x="2044878" y="1123657"/>
                  <a:pt x="2048812" y="1122197"/>
                  <a:pt x="2048058" y="1117226"/>
                </a:cubicBezTo>
                <a:cubicBezTo>
                  <a:pt x="2047257" y="1112020"/>
                  <a:pt x="2044006" y="1107803"/>
                  <a:pt x="2039271" y="1107356"/>
                </a:cubicBezTo>
                <a:cubicBezTo>
                  <a:pt x="2031168" y="1106602"/>
                  <a:pt x="2024689" y="1101608"/>
                  <a:pt x="2017198" y="1100100"/>
                </a:cubicBezTo>
                <a:cubicBezTo>
                  <a:pt x="1987657" y="1094116"/>
                  <a:pt x="1958163" y="1087450"/>
                  <a:pt x="1928339" y="1083421"/>
                </a:cubicBezTo>
                <a:cubicBezTo>
                  <a:pt x="1883792" y="1077438"/>
                  <a:pt x="1839056" y="1072702"/>
                  <a:pt x="1794037" y="1071053"/>
                </a:cubicBezTo>
                <a:cubicBezTo>
                  <a:pt x="1771399" y="1070229"/>
                  <a:pt x="1749160" y="1064528"/>
                  <a:pt x="1726286" y="1064175"/>
                </a:cubicBezTo>
                <a:cubicBezTo>
                  <a:pt x="1695402" y="1063703"/>
                  <a:pt x="1665107" y="1057461"/>
                  <a:pt x="1634670" y="1052820"/>
                </a:cubicBezTo>
                <a:cubicBezTo>
                  <a:pt x="1620371" y="1050653"/>
                  <a:pt x="1612550" y="1035105"/>
                  <a:pt x="1620348" y="1024692"/>
                </a:cubicBezTo>
                <a:cubicBezTo>
                  <a:pt x="1627297" y="1015387"/>
                  <a:pt x="1635024" y="1005870"/>
                  <a:pt x="1644400" y="999368"/>
                </a:cubicBezTo>
                <a:cubicBezTo>
                  <a:pt x="1659312" y="989002"/>
                  <a:pt x="1672692" y="976988"/>
                  <a:pt x="1685861" y="964832"/>
                </a:cubicBezTo>
                <a:cubicBezTo>
                  <a:pt x="1729089" y="924949"/>
                  <a:pt x="1775686" y="889071"/>
                  <a:pt x="1819974" y="850413"/>
                </a:cubicBezTo>
                <a:cubicBezTo>
                  <a:pt x="1861836" y="813876"/>
                  <a:pt x="1906124" y="780283"/>
                  <a:pt x="1947538" y="742991"/>
                </a:cubicBezTo>
                <a:cubicBezTo>
                  <a:pt x="1989376" y="705299"/>
                  <a:pt x="2031874" y="668196"/>
                  <a:pt x="2074419" y="631210"/>
                </a:cubicBezTo>
                <a:cubicBezTo>
                  <a:pt x="2098566" y="610221"/>
                  <a:pt x="2126246" y="593024"/>
                  <a:pt x="2145846" y="566851"/>
                </a:cubicBezTo>
                <a:cubicBezTo>
                  <a:pt x="2150604" y="560491"/>
                  <a:pt x="2152371" y="557664"/>
                  <a:pt x="2142571" y="55547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3" name="Graphic 31">
            <a:extLst>
              <a:ext uri="{FF2B5EF4-FFF2-40B4-BE49-F238E27FC236}">
                <a16:creationId xmlns:a16="http://schemas.microsoft.com/office/drawing/2014/main" id="{F84236E4-A962-B1EE-AEB1-49807F3EDB77}"/>
              </a:ext>
            </a:extLst>
          </p:cNvPr>
          <p:cNvSpPr/>
          <p:nvPr/>
        </p:nvSpPr>
        <p:spPr>
          <a:xfrm>
            <a:off x="9826031" y="3894440"/>
            <a:ext cx="1586747" cy="1718341"/>
          </a:xfrm>
          <a:custGeom>
            <a:avLst/>
            <a:gdLst>
              <a:gd name="connsiteX0" fmla="*/ 5988332 w 6336038"/>
              <a:gd name="connsiteY0" fmla="*/ 4733123 h 6861505"/>
              <a:gd name="connsiteX1" fmla="*/ 5759846 w 6336038"/>
              <a:gd name="connsiteY1" fmla="*/ 4418376 h 6861505"/>
              <a:gd name="connsiteX2" fmla="*/ 5719334 w 6336038"/>
              <a:gd name="connsiteY2" fmla="*/ 4258556 h 6861505"/>
              <a:gd name="connsiteX3" fmla="*/ 5828512 w 6336038"/>
              <a:gd name="connsiteY3" fmla="*/ 4036079 h 6861505"/>
              <a:gd name="connsiteX4" fmla="*/ 5937862 w 6336038"/>
              <a:gd name="connsiteY4" fmla="*/ 3940032 h 6861505"/>
              <a:gd name="connsiteX5" fmla="*/ 5918636 w 6336038"/>
              <a:gd name="connsiteY5" fmla="*/ 3825103 h 6861505"/>
              <a:gd name="connsiteX6" fmla="*/ 5464068 w 6336038"/>
              <a:gd name="connsiteY6" fmla="*/ 3896859 h 6861505"/>
              <a:gd name="connsiteX7" fmla="*/ 5337551 w 6336038"/>
              <a:gd name="connsiteY7" fmla="*/ 4381554 h 6861505"/>
              <a:gd name="connsiteX8" fmla="*/ 5477630 w 6336038"/>
              <a:gd name="connsiteY8" fmla="*/ 4698275 h 6861505"/>
              <a:gd name="connsiteX9" fmla="*/ 5581057 w 6336038"/>
              <a:gd name="connsiteY9" fmla="*/ 4924100 h 6861505"/>
              <a:gd name="connsiteX10" fmla="*/ 5613073 w 6336038"/>
              <a:gd name="connsiteY10" fmla="*/ 5065723 h 6861505"/>
              <a:gd name="connsiteX11" fmla="*/ 5347250 w 6336038"/>
              <a:gd name="connsiteY11" fmla="*/ 5383303 h 6861505"/>
              <a:gd name="connsiteX12" fmla="*/ 4677415 w 6336038"/>
              <a:gd name="connsiteY12" fmla="*/ 5267858 h 6861505"/>
              <a:gd name="connsiteX13" fmla="*/ 4260013 w 6336038"/>
              <a:gd name="connsiteY13" fmla="*/ 5058857 h 6861505"/>
              <a:gd name="connsiteX14" fmla="*/ 4135728 w 6336038"/>
              <a:gd name="connsiteY14" fmla="*/ 5012421 h 6861505"/>
              <a:gd name="connsiteX15" fmla="*/ 4082855 w 6336038"/>
              <a:gd name="connsiteY15" fmla="*/ 4962123 h 6861505"/>
              <a:gd name="connsiteX16" fmla="*/ 3777549 w 6336038"/>
              <a:gd name="connsiteY16" fmla="*/ 4202937 h 6861505"/>
              <a:gd name="connsiteX17" fmla="*/ 3734204 w 6336038"/>
              <a:gd name="connsiteY17" fmla="*/ 3842699 h 6861505"/>
              <a:gd name="connsiteX18" fmla="*/ 3870849 w 6336038"/>
              <a:gd name="connsiteY18" fmla="*/ 3582884 h 6861505"/>
              <a:gd name="connsiteX19" fmla="*/ 4105600 w 6336038"/>
              <a:gd name="connsiteY19" fmla="*/ 3321868 h 6861505"/>
              <a:gd name="connsiteX20" fmla="*/ 4563859 w 6336038"/>
              <a:gd name="connsiteY20" fmla="*/ 2818118 h 6861505"/>
              <a:gd name="connsiteX21" fmla="*/ 4595961 w 6336038"/>
              <a:gd name="connsiteY21" fmla="*/ 2822238 h 6861505"/>
              <a:gd name="connsiteX22" fmla="*/ 4613728 w 6336038"/>
              <a:gd name="connsiteY22" fmla="*/ 2842323 h 6861505"/>
              <a:gd name="connsiteX23" fmla="*/ 4630723 w 6336038"/>
              <a:gd name="connsiteY23" fmla="*/ 2816059 h 6861505"/>
              <a:gd name="connsiteX24" fmla="*/ 4728743 w 6336038"/>
              <a:gd name="connsiteY24" fmla="*/ 2576844 h 6861505"/>
              <a:gd name="connsiteX25" fmla="*/ 4962979 w 6336038"/>
              <a:gd name="connsiteY25" fmla="*/ 2120388 h 6861505"/>
              <a:gd name="connsiteX26" fmla="*/ 4587806 w 6336038"/>
              <a:gd name="connsiteY26" fmla="*/ 807497 h 6861505"/>
              <a:gd name="connsiteX27" fmla="*/ 4310225 w 6336038"/>
              <a:gd name="connsiteY27" fmla="*/ 630253 h 6861505"/>
              <a:gd name="connsiteX28" fmla="*/ 4248940 w 6336038"/>
              <a:gd name="connsiteY28" fmla="*/ 584505 h 6861505"/>
              <a:gd name="connsiteX29" fmla="*/ 3165994 w 6336038"/>
              <a:gd name="connsiteY29" fmla="*/ 24106 h 6861505"/>
              <a:gd name="connsiteX30" fmla="*/ 1933528 w 6336038"/>
              <a:gd name="connsiteY30" fmla="*/ 282633 h 6861505"/>
              <a:gd name="connsiteX31" fmla="*/ 1807612 w 6336038"/>
              <a:gd name="connsiteY31" fmla="*/ 378765 h 6861505"/>
              <a:gd name="connsiteX32" fmla="*/ 1316051 w 6336038"/>
              <a:gd name="connsiteY32" fmla="*/ 694971 h 6861505"/>
              <a:gd name="connsiteX33" fmla="*/ 578837 w 6336038"/>
              <a:gd name="connsiteY33" fmla="*/ 1226959 h 6861505"/>
              <a:gd name="connsiteX34" fmla="*/ 32257 w 6336038"/>
              <a:gd name="connsiteY34" fmla="*/ 2299005 h 6861505"/>
              <a:gd name="connsiteX35" fmla="*/ 19726 w 6336038"/>
              <a:gd name="connsiteY35" fmla="*/ 2938627 h 6861505"/>
              <a:gd name="connsiteX36" fmla="*/ 413868 w 6336038"/>
              <a:gd name="connsiteY36" fmla="*/ 3634126 h 6861505"/>
              <a:gd name="connsiteX37" fmla="*/ 1340513 w 6336038"/>
              <a:gd name="connsiteY37" fmla="*/ 4284048 h 6861505"/>
              <a:gd name="connsiteX38" fmla="*/ 1880398 w 6336038"/>
              <a:gd name="connsiteY38" fmla="*/ 4660766 h 6861505"/>
              <a:gd name="connsiteX39" fmla="*/ 1940395 w 6336038"/>
              <a:gd name="connsiteY39" fmla="*/ 4721793 h 6861505"/>
              <a:gd name="connsiteX40" fmla="*/ 1944601 w 6336038"/>
              <a:gd name="connsiteY40" fmla="*/ 4736213 h 6861505"/>
              <a:gd name="connsiteX41" fmla="*/ 1721780 w 6336038"/>
              <a:gd name="connsiteY41" fmla="*/ 4720849 h 6861505"/>
              <a:gd name="connsiteX42" fmla="*/ 795821 w 6336038"/>
              <a:gd name="connsiteY42" fmla="*/ 4898607 h 6861505"/>
              <a:gd name="connsiteX43" fmla="*/ 305891 w 6336038"/>
              <a:gd name="connsiteY43" fmla="*/ 5346910 h 6861505"/>
              <a:gd name="connsiteX44" fmla="*/ 393268 w 6336038"/>
              <a:gd name="connsiteY44" fmla="*/ 6275787 h 6861505"/>
              <a:gd name="connsiteX45" fmla="*/ 1031002 w 6336038"/>
              <a:gd name="connsiteY45" fmla="*/ 6670873 h 6861505"/>
              <a:gd name="connsiteX46" fmla="*/ 2059273 w 6336038"/>
              <a:gd name="connsiteY46" fmla="*/ 6856099 h 6861505"/>
              <a:gd name="connsiteX47" fmla="*/ 2110257 w 6336038"/>
              <a:gd name="connsiteY47" fmla="*/ 6861506 h 6861505"/>
              <a:gd name="connsiteX48" fmla="*/ 2333078 w 6336038"/>
              <a:gd name="connsiteY48" fmla="*/ 6861506 h 6861505"/>
              <a:gd name="connsiteX49" fmla="*/ 2580532 w 6336038"/>
              <a:gd name="connsiteY49" fmla="*/ 6846571 h 6861505"/>
              <a:gd name="connsiteX50" fmla="*/ 3700987 w 6336038"/>
              <a:gd name="connsiteY50" fmla="*/ 6527190 h 6861505"/>
              <a:gd name="connsiteX51" fmla="*/ 4054959 w 6336038"/>
              <a:gd name="connsiteY51" fmla="*/ 6220854 h 6861505"/>
              <a:gd name="connsiteX52" fmla="*/ 4114613 w 6336038"/>
              <a:gd name="connsiteY52" fmla="*/ 6199911 h 6861505"/>
              <a:gd name="connsiteX53" fmla="*/ 5241419 w 6336038"/>
              <a:gd name="connsiteY53" fmla="*/ 6186263 h 6861505"/>
              <a:gd name="connsiteX54" fmla="*/ 5986615 w 6336038"/>
              <a:gd name="connsiteY54" fmla="*/ 5912802 h 6861505"/>
              <a:gd name="connsiteX55" fmla="*/ 6264884 w 6336038"/>
              <a:gd name="connsiteY55" fmla="*/ 5638396 h 6861505"/>
              <a:gd name="connsiteX56" fmla="*/ 6336038 w 6336038"/>
              <a:gd name="connsiteY56" fmla="*/ 5446990 h 6861505"/>
              <a:gd name="connsiteX57" fmla="*/ 6336038 w 6336038"/>
              <a:gd name="connsiteY57" fmla="*/ 5309830 h 6861505"/>
              <a:gd name="connsiteX58" fmla="*/ 5988160 w 6336038"/>
              <a:gd name="connsiteY58" fmla="*/ 4733123 h 686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336038" h="6861505">
                <a:moveTo>
                  <a:pt x="5988332" y="4733123"/>
                </a:moveTo>
                <a:cubicBezTo>
                  <a:pt x="5904044" y="4633815"/>
                  <a:pt x="5820358" y="4534679"/>
                  <a:pt x="5759846" y="4418376"/>
                </a:cubicBezTo>
                <a:cubicBezTo>
                  <a:pt x="5733753" y="4368250"/>
                  <a:pt x="5717874" y="4316665"/>
                  <a:pt x="5719334" y="4258556"/>
                </a:cubicBezTo>
                <a:cubicBezTo>
                  <a:pt x="5721651" y="4166544"/>
                  <a:pt x="5756670" y="4093415"/>
                  <a:pt x="5828512" y="4036079"/>
                </a:cubicBezTo>
                <a:cubicBezTo>
                  <a:pt x="5866364" y="4005780"/>
                  <a:pt x="5903358" y="3974022"/>
                  <a:pt x="5937862" y="3940032"/>
                </a:cubicBezTo>
                <a:cubicBezTo>
                  <a:pt x="5983868" y="3894627"/>
                  <a:pt x="5976230" y="3855316"/>
                  <a:pt x="5918636" y="3825103"/>
                </a:cubicBezTo>
                <a:cubicBezTo>
                  <a:pt x="5780875" y="3752832"/>
                  <a:pt x="5586723" y="3785620"/>
                  <a:pt x="5464068" y="3896859"/>
                </a:cubicBezTo>
                <a:cubicBezTo>
                  <a:pt x="5315321" y="4031787"/>
                  <a:pt x="5288284" y="4195212"/>
                  <a:pt x="5337551" y="4381554"/>
                </a:cubicBezTo>
                <a:cubicBezTo>
                  <a:pt x="5367507" y="4494938"/>
                  <a:pt x="5428791" y="4593731"/>
                  <a:pt x="5477630" y="4698275"/>
                </a:cubicBezTo>
                <a:cubicBezTo>
                  <a:pt x="5512649" y="4773292"/>
                  <a:pt x="5552046" y="4846250"/>
                  <a:pt x="5581057" y="4924100"/>
                </a:cubicBezTo>
                <a:cubicBezTo>
                  <a:pt x="5598224" y="4970020"/>
                  <a:pt x="5608524" y="5017314"/>
                  <a:pt x="5613073" y="5065723"/>
                </a:cubicBezTo>
                <a:cubicBezTo>
                  <a:pt x="5629467" y="5241421"/>
                  <a:pt x="5529215" y="5361587"/>
                  <a:pt x="5347250" y="5383303"/>
                </a:cubicBezTo>
                <a:cubicBezTo>
                  <a:pt x="5112671" y="5411370"/>
                  <a:pt x="4889764" y="5371887"/>
                  <a:pt x="4677415" y="5267858"/>
                </a:cubicBezTo>
                <a:cubicBezTo>
                  <a:pt x="4537680" y="5199364"/>
                  <a:pt x="4404554" y="5117566"/>
                  <a:pt x="4260013" y="5058857"/>
                </a:cubicBezTo>
                <a:cubicBezTo>
                  <a:pt x="4219071" y="5042205"/>
                  <a:pt x="4177785" y="5025897"/>
                  <a:pt x="4135728" y="5012421"/>
                </a:cubicBezTo>
                <a:cubicBezTo>
                  <a:pt x="4108690" y="5003838"/>
                  <a:pt x="4092468" y="4988817"/>
                  <a:pt x="4082855" y="4962123"/>
                </a:cubicBezTo>
                <a:cubicBezTo>
                  <a:pt x="3990070" y="4705485"/>
                  <a:pt x="3877973" y="4456571"/>
                  <a:pt x="3777549" y="4202937"/>
                </a:cubicBezTo>
                <a:cubicBezTo>
                  <a:pt x="3731543" y="4086806"/>
                  <a:pt x="3706223" y="3967499"/>
                  <a:pt x="3734204" y="3842699"/>
                </a:cubicBezTo>
                <a:cubicBezTo>
                  <a:pt x="3756263" y="3744163"/>
                  <a:pt x="3812998" y="3663052"/>
                  <a:pt x="3870849" y="3582884"/>
                </a:cubicBezTo>
                <a:cubicBezTo>
                  <a:pt x="3939687" y="3487353"/>
                  <a:pt x="4025175" y="3406842"/>
                  <a:pt x="4105600" y="3321868"/>
                </a:cubicBezTo>
                <a:cubicBezTo>
                  <a:pt x="4261644" y="3156984"/>
                  <a:pt x="4424381" y="2998109"/>
                  <a:pt x="4563859" y="2818118"/>
                </a:cubicBezTo>
                <a:cubicBezTo>
                  <a:pt x="4577335" y="2800780"/>
                  <a:pt x="4588579" y="2790910"/>
                  <a:pt x="4595961" y="2822238"/>
                </a:cubicBezTo>
                <a:cubicBezTo>
                  <a:pt x="4598106" y="2831337"/>
                  <a:pt x="4600424" y="2844040"/>
                  <a:pt x="4613728" y="2842323"/>
                </a:cubicBezTo>
                <a:cubicBezTo>
                  <a:pt x="4627804" y="2840521"/>
                  <a:pt x="4632096" y="2826616"/>
                  <a:pt x="4630723" y="2816059"/>
                </a:cubicBezTo>
                <a:cubicBezTo>
                  <a:pt x="4618535" y="2717695"/>
                  <a:pt x="4682136" y="2650488"/>
                  <a:pt x="4728743" y="2576844"/>
                </a:cubicBezTo>
                <a:cubicBezTo>
                  <a:pt x="4820669" y="2431702"/>
                  <a:pt x="4906073" y="2283297"/>
                  <a:pt x="4962979" y="2120388"/>
                </a:cubicBezTo>
                <a:cubicBezTo>
                  <a:pt x="5142970" y="1604622"/>
                  <a:pt x="5016882" y="1152972"/>
                  <a:pt x="4587806" y="807497"/>
                </a:cubicBezTo>
                <a:cubicBezTo>
                  <a:pt x="4501974" y="738402"/>
                  <a:pt x="4409618" y="678491"/>
                  <a:pt x="4310225" y="630253"/>
                </a:cubicBezTo>
                <a:cubicBezTo>
                  <a:pt x="4286707" y="618838"/>
                  <a:pt x="4266793" y="603560"/>
                  <a:pt x="4248940" y="584505"/>
                </a:cubicBezTo>
                <a:cubicBezTo>
                  <a:pt x="3954021" y="269844"/>
                  <a:pt x="3587002" y="90712"/>
                  <a:pt x="3165994" y="24106"/>
                </a:cubicBezTo>
                <a:cubicBezTo>
                  <a:pt x="2724473" y="-45762"/>
                  <a:pt x="2310246" y="35006"/>
                  <a:pt x="1933528" y="282633"/>
                </a:cubicBezTo>
                <a:cubicBezTo>
                  <a:pt x="1889496" y="311558"/>
                  <a:pt x="1845894" y="342715"/>
                  <a:pt x="1807612" y="378765"/>
                </a:cubicBezTo>
                <a:cubicBezTo>
                  <a:pt x="1663243" y="514981"/>
                  <a:pt x="1491578" y="608023"/>
                  <a:pt x="1316051" y="694971"/>
                </a:cubicBezTo>
                <a:cubicBezTo>
                  <a:pt x="1040701" y="831444"/>
                  <a:pt x="798482" y="1014267"/>
                  <a:pt x="578837" y="1226959"/>
                </a:cubicBezTo>
                <a:cubicBezTo>
                  <a:pt x="274734" y="1521364"/>
                  <a:pt x="98091" y="1881345"/>
                  <a:pt x="32257" y="2299005"/>
                </a:cubicBezTo>
                <a:cubicBezTo>
                  <a:pt x="-1303" y="2512298"/>
                  <a:pt x="-13749" y="2724991"/>
                  <a:pt x="19726" y="2938627"/>
                </a:cubicBezTo>
                <a:cubicBezTo>
                  <a:pt x="63758" y="3219384"/>
                  <a:pt x="217054" y="3438343"/>
                  <a:pt x="413868" y="3634126"/>
                </a:cubicBezTo>
                <a:cubicBezTo>
                  <a:pt x="685613" y="3904412"/>
                  <a:pt x="1013320" y="4093586"/>
                  <a:pt x="1340513" y="4284048"/>
                </a:cubicBezTo>
                <a:cubicBezTo>
                  <a:pt x="1530803" y="4394858"/>
                  <a:pt x="1719205" y="4508414"/>
                  <a:pt x="1880398" y="4660766"/>
                </a:cubicBezTo>
                <a:cubicBezTo>
                  <a:pt x="1901170" y="4680336"/>
                  <a:pt x="1920739" y="4701193"/>
                  <a:pt x="1940395" y="4721793"/>
                </a:cubicBezTo>
                <a:cubicBezTo>
                  <a:pt x="1942798" y="4724368"/>
                  <a:pt x="1942712" y="4729346"/>
                  <a:pt x="1944601" y="4736213"/>
                </a:cubicBezTo>
                <a:cubicBezTo>
                  <a:pt x="1868983" y="4730977"/>
                  <a:pt x="1795338" y="4726428"/>
                  <a:pt x="1721780" y="4720849"/>
                </a:cubicBezTo>
                <a:cubicBezTo>
                  <a:pt x="1396991" y="4696215"/>
                  <a:pt x="1086879" y="4748144"/>
                  <a:pt x="795821" y="4898607"/>
                </a:cubicBezTo>
                <a:cubicBezTo>
                  <a:pt x="592227" y="5003924"/>
                  <a:pt x="429832" y="5151727"/>
                  <a:pt x="305891" y="5346910"/>
                </a:cubicBezTo>
                <a:cubicBezTo>
                  <a:pt x="135685" y="5614964"/>
                  <a:pt x="150706" y="6019320"/>
                  <a:pt x="393268" y="6275787"/>
                </a:cubicBezTo>
                <a:cubicBezTo>
                  <a:pt x="572314" y="6464961"/>
                  <a:pt x="789384" y="6583925"/>
                  <a:pt x="1031002" y="6670873"/>
                </a:cubicBezTo>
                <a:cubicBezTo>
                  <a:pt x="1364031" y="6790694"/>
                  <a:pt x="1707532" y="6844340"/>
                  <a:pt x="2059273" y="6856099"/>
                </a:cubicBezTo>
                <a:cubicBezTo>
                  <a:pt x="2076267" y="6856699"/>
                  <a:pt x="2093262" y="6859618"/>
                  <a:pt x="2110257" y="6861506"/>
                </a:cubicBezTo>
                <a:lnTo>
                  <a:pt x="2333078" y="6861506"/>
                </a:lnTo>
                <a:cubicBezTo>
                  <a:pt x="2415563" y="6856528"/>
                  <a:pt x="2498048" y="6851378"/>
                  <a:pt x="2580532" y="6846571"/>
                </a:cubicBezTo>
                <a:cubicBezTo>
                  <a:pt x="2977764" y="6823482"/>
                  <a:pt x="3356885" y="6737135"/>
                  <a:pt x="3700987" y="6527190"/>
                </a:cubicBezTo>
                <a:cubicBezTo>
                  <a:pt x="3836259" y="6444704"/>
                  <a:pt x="3958999" y="6348229"/>
                  <a:pt x="4054959" y="6220854"/>
                </a:cubicBezTo>
                <a:cubicBezTo>
                  <a:pt x="4071353" y="6199138"/>
                  <a:pt x="4089722" y="6197078"/>
                  <a:pt x="4114613" y="6199911"/>
                </a:cubicBezTo>
                <a:cubicBezTo>
                  <a:pt x="4490730" y="6242741"/>
                  <a:pt x="4866933" y="6242398"/>
                  <a:pt x="5241419" y="6186263"/>
                </a:cubicBezTo>
                <a:cubicBezTo>
                  <a:pt x="5507671" y="6146437"/>
                  <a:pt x="5761992" y="6069274"/>
                  <a:pt x="5986615" y="5912802"/>
                </a:cubicBezTo>
                <a:cubicBezTo>
                  <a:pt x="6095279" y="5837098"/>
                  <a:pt x="6194930" y="5753497"/>
                  <a:pt x="6264884" y="5638396"/>
                </a:cubicBezTo>
                <a:cubicBezTo>
                  <a:pt x="6301191" y="5578657"/>
                  <a:pt x="6322134" y="5514454"/>
                  <a:pt x="6336038" y="5446990"/>
                </a:cubicBezTo>
                <a:lnTo>
                  <a:pt x="6336038" y="5309830"/>
                </a:lnTo>
                <a:cubicBezTo>
                  <a:pt x="6286170" y="5077740"/>
                  <a:pt x="6135191" y="4906246"/>
                  <a:pt x="5988160" y="473312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27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FE88C-F887-51F8-1DE9-5A15784D6C37}"/>
              </a:ext>
            </a:extLst>
          </p:cNvPr>
          <p:cNvSpPr txBox="1"/>
          <p:nvPr/>
        </p:nvSpPr>
        <p:spPr>
          <a:xfrm>
            <a:off x="4828669" y="74295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EFCE02"/>
                </a:solidFill>
                <a:latin typeface="Product Sans" panose="020B0403030502040203" pitchFamily="34" charset="0"/>
              </a:rPr>
              <a:t>EXTRA RESOURCES</a:t>
            </a:r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99A05719-EE67-FD51-3465-B000BCEF83CB}"/>
              </a:ext>
            </a:extLst>
          </p:cNvPr>
          <p:cNvSpPr/>
          <p:nvPr/>
        </p:nvSpPr>
        <p:spPr>
          <a:xfrm>
            <a:off x="948308" y="1491993"/>
            <a:ext cx="1415642" cy="1750021"/>
          </a:xfrm>
          <a:custGeom>
            <a:avLst/>
            <a:gdLst>
              <a:gd name="connsiteX0" fmla="*/ 4737449 w 4739699"/>
              <a:gd name="connsiteY0" fmla="*/ 2428780 h 5859231"/>
              <a:gd name="connsiteX1" fmla="*/ 4698683 w 4739699"/>
              <a:gd name="connsiteY1" fmla="*/ 2054066 h 5859231"/>
              <a:gd name="connsiteX2" fmla="*/ 4591622 w 4739699"/>
              <a:gd name="connsiteY2" fmla="*/ 1793843 h 5859231"/>
              <a:gd name="connsiteX3" fmla="*/ 4571905 w 4739699"/>
              <a:gd name="connsiteY3" fmla="*/ 1779651 h 5859231"/>
              <a:gd name="connsiteX4" fmla="*/ 4559332 w 4739699"/>
              <a:gd name="connsiteY4" fmla="*/ 1803654 h 5859231"/>
              <a:gd name="connsiteX5" fmla="*/ 4547426 w 4739699"/>
              <a:gd name="connsiteY5" fmla="*/ 1955673 h 5859231"/>
              <a:gd name="connsiteX6" fmla="*/ 4522756 w 4739699"/>
              <a:gd name="connsiteY6" fmla="*/ 1869281 h 5859231"/>
              <a:gd name="connsiteX7" fmla="*/ 4502754 w 4739699"/>
              <a:gd name="connsiteY7" fmla="*/ 1848231 h 5859231"/>
              <a:gd name="connsiteX8" fmla="*/ 4488085 w 4739699"/>
              <a:gd name="connsiteY8" fmla="*/ 1873758 h 5859231"/>
              <a:gd name="connsiteX9" fmla="*/ 4363974 w 4739699"/>
              <a:gd name="connsiteY9" fmla="*/ 2103692 h 5859231"/>
              <a:gd name="connsiteX10" fmla="*/ 3865055 w 4739699"/>
              <a:gd name="connsiteY10" fmla="*/ 2361248 h 5859231"/>
              <a:gd name="connsiteX11" fmla="*/ 3538633 w 4739699"/>
              <a:gd name="connsiteY11" fmla="*/ 2439353 h 5859231"/>
              <a:gd name="connsiteX12" fmla="*/ 3066764 w 4739699"/>
              <a:gd name="connsiteY12" fmla="*/ 2631853 h 5859231"/>
              <a:gd name="connsiteX13" fmla="*/ 2708434 w 4739699"/>
              <a:gd name="connsiteY13" fmla="*/ 3240786 h 5859231"/>
              <a:gd name="connsiteX14" fmla="*/ 2701480 w 4739699"/>
              <a:gd name="connsiteY14" fmla="*/ 3308795 h 5859231"/>
              <a:gd name="connsiteX15" fmla="*/ 2637187 w 4739699"/>
              <a:gd name="connsiteY15" fmla="*/ 3238119 h 5859231"/>
              <a:gd name="connsiteX16" fmla="*/ 2418017 w 4739699"/>
              <a:gd name="connsiteY16" fmla="*/ 3115818 h 5859231"/>
              <a:gd name="connsiteX17" fmla="*/ 2393537 w 4739699"/>
              <a:gd name="connsiteY17" fmla="*/ 3068098 h 5859231"/>
              <a:gd name="connsiteX18" fmla="*/ 2479929 w 4739699"/>
              <a:gd name="connsiteY18" fmla="*/ 2789587 h 5859231"/>
              <a:gd name="connsiteX19" fmla="*/ 2532888 w 4739699"/>
              <a:gd name="connsiteY19" fmla="*/ 2471071 h 5859231"/>
              <a:gd name="connsiteX20" fmla="*/ 2571941 w 4739699"/>
              <a:gd name="connsiteY20" fmla="*/ 2434114 h 5859231"/>
              <a:gd name="connsiteX21" fmla="*/ 2895600 w 4739699"/>
              <a:gd name="connsiteY21" fmla="*/ 2425827 h 5859231"/>
              <a:gd name="connsiteX22" fmla="*/ 3472720 w 4739699"/>
              <a:gd name="connsiteY22" fmla="*/ 2201037 h 5859231"/>
              <a:gd name="connsiteX23" fmla="*/ 4050983 w 4739699"/>
              <a:gd name="connsiteY23" fmla="*/ 1641158 h 5859231"/>
              <a:gd name="connsiteX24" fmla="*/ 4323207 w 4739699"/>
              <a:gd name="connsiteY24" fmla="*/ 1300639 h 5859231"/>
              <a:gd name="connsiteX25" fmla="*/ 4337114 w 4739699"/>
              <a:gd name="connsiteY25" fmla="*/ 1264539 h 5859231"/>
              <a:gd name="connsiteX26" fmla="*/ 4299490 w 4739699"/>
              <a:gd name="connsiteY26" fmla="*/ 1257967 h 5859231"/>
              <a:gd name="connsiteX27" fmla="*/ 3493580 w 4739699"/>
              <a:gd name="connsiteY27" fmla="*/ 1383792 h 5859231"/>
              <a:gd name="connsiteX28" fmla="*/ 3117247 w 4739699"/>
              <a:gd name="connsiteY28" fmla="*/ 1467993 h 5859231"/>
              <a:gd name="connsiteX29" fmla="*/ 2527078 w 4739699"/>
              <a:gd name="connsiteY29" fmla="*/ 1812417 h 5859231"/>
              <a:gd name="connsiteX30" fmla="*/ 2370868 w 4739699"/>
              <a:gd name="connsiteY30" fmla="*/ 1955864 h 5859231"/>
              <a:gd name="connsiteX31" fmla="*/ 2322481 w 4739699"/>
              <a:gd name="connsiteY31" fmla="*/ 1953101 h 5859231"/>
              <a:gd name="connsiteX32" fmla="*/ 2124742 w 4739699"/>
              <a:gd name="connsiteY32" fmla="*/ 1636871 h 5859231"/>
              <a:gd name="connsiteX33" fmla="*/ 2108073 w 4739699"/>
              <a:gd name="connsiteY33" fmla="*/ 1618298 h 5859231"/>
              <a:gd name="connsiteX34" fmla="*/ 2088928 w 4739699"/>
              <a:gd name="connsiteY34" fmla="*/ 1637443 h 5859231"/>
              <a:gd name="connsiteX35" fmla="*/ 2061686 w 4739699"/>
              <a:gd name="connsiteY35" fmla="*/ 1702594 h 5859231"/>
              <a:gd name="connsiteX36" fmla="*/ 2028444 w 4739699"/>
              <a:gd name="connsiteY36" fmla="*/ 1704689 h 5859231"/>
              <a:gd name="connsiteX37" fmla="*/ 1955387 w 4739699"/>
              <a:gd name="connsiteY37" fmla="*/ 1560386 h 5859231"/>
              <a:gd name="connsiteX38" fmla="*/ 1935099 w 4739699"/>
              <a:gd name="connsiteY38" fmla="*/ 1535621 h 5859231"/>
              <a:gd name="connsiteX39" fmla="*/ 1915763 w 4739699"/>
              <a:gd name="connsiteY39" fmla="*/ 1562672 h 5859231"/>
              <a:gd name="connsiteX40" fmla="*/ 1898714 w 4739699"/>
              <a:gd name="connsiteY40" fmla="*/ 1615916 h 5859231"/>
              <a:gd name="connsiteX41" fmla="*/ 1880140 w 4739699"/>
              <a:gd name="connsiteY41" fmla="*/ 1656588 h 5859231"/>
              <a:gd name="connsiteX42" fmla="*/ 1849279 w 4739699"/>
              <a:gd name="connsiteY42" fmla="*/ 1625346 h 5859231"/>
              <a:gd name="connsiteX43" fmla="*/ 1658303 w 4739699"/>
              <a:gd name="connsiteY43" fmla="*/ 1378268 h 5859231"/>
              <a:gd name="connsiteX44" fmla="*/ 1625537 w 4739699"/>
              <a:gd name="connsiteY44" fmla="*/ 1353217 h 5859231"/>
              <a:gd name="connsiteX45" fmla="*/ 1602296 w 4739699"/>
              <a:gd name="connsiteY45" fmla="*/ 1388459 h 5859231"/>
              <a:gd name="connsiteX46" fmla="*/ 1570482 w 4739699"/>
              <a:gd name="connsiteY46" fmla="*/ 1570196 h 5859231"/>
              <a:gd name="connsiteX47" fmla="*/ 1505712 w 4739699"/>
              <a:gd name="connsiteY47" fmla="*/ 1524095 h 5859231"/>
              <a:gd name="connsiteX48" fmla="*/ 1492187 w 4739699"/>
              <a:gd name="connsiteY48" fmla="*/ 1512761 h 5859231"/>
              <a:gd name="connsiteX49" fmla="*/ 1427512 w 4739699"/>
              <a:gd name="connsiteY49" fmla="*/ 1533716 h 5859231"/>
              <a:gd name="connsiteX50" fmla="*/ 1402271 w 4739699"/>
              <a:gd name="connsiteY50" fmla="*/ 1516285 h 5859231"/>
              <a:gd name="connsiteX51" fmla="*/ 1253014 w 4739699"/>
              <a:gd name="connsiteY51" fmla="*/ 1373981 h 5859231"/>
              <a:gd name="connsiteX52" fmla="*/ 1223391 w 4739699"/>
              <a:gd name="connsiteY52" fmla="*/ 1359789 h 5859231"/>
              <a:gd name="connsiteX53" fmla="*/ 1212533 w 4739699"/>
              <a:gd name="connsiteY53" fmla="*/ 1391126 h 5859231"/>
              <a:gd name="connsiteX54" fmla="*/ 1212533 w 4739699"/>
              <a:gd name="connsiteY54" fmla="*/ 1544384 h 5859231"/>
              <a:gd name="connsiteX55" fmla="*/ 1207580 w 4739699"/>
              <a:gd name="connsiteY55" fmla="*/ 1574768 h 5859231"/>
              <a:gd name="connsiteX56" fmla="*/ 1179481 w 4739699"/>
              <a:gd name="connsiteY56" fmla="*/ 1563814 h 5859231"/>
              <a:gd name="connsiteX57" fmla="*/ 1040702 w 4739699"/>
              <a:gd name="connsiteY57" fmla="*/ 1474661 h 5859231"/>
              <a:gd name="connsiteX58" fmla="*/ 999839 w 4739699"/>
              <a:gd name="connsiteY58" fmla="*/ 1495806 h 5859231"/>
              <a:gd name="connsiteX59" fmla="*/ 999458 w 4739699"/>
              <a:gd name="connsiteY59" fmla="*/ 1640205 h 5859231"/>
              <a:gd name="connsiteX60" fmla="*/ 995363 w 4739699"/>
              <a:gd name="connsiteY60" fmla="*/ 1662208 h 5859231"/>
              <a:gd name="connsiteX61" fmla="*/ 974884 w 4739699"/>
              <a:gd name="connsiteY61" fmla="*/ 1654588 h 5859231"/>
              <a:gd name="connsiteX62" fmla="*/ 924401 w 4739699"/>
              <a:gd name="connsiteY62" fmla="*/ 1631347 h 5859231"/>
              <a:gd name="connsiteX63" fmla="*/ 912590 w 4739699"/>
              <a:gd name="connsiteY63" fmla="*/ 1688306 h 5859231"/>
              <a:gd name="connsiteX64" fmla="*/ 898017 w 4739699"/>
              <a:gd name="connsiteY64" fmla="*/ 1772698 h 5859231"/>
              <a:gd name="connsiteX65" fmla="*/ 877824 w 4739699"/>
              <a:gd name="connsiteY65" fmla="*/ 1786700 h 5859231"/>
              <a:gd name="connsiteX66" fmla="*/ 871823 w 4739699"/>
              <a:gd name="connsiteY66" fmla="*/ 1762887 h 5859231"/>
              <a:gd name="connsiteX67" fmla="*/ 814197 w 4739699"/>
              <a:gd name="connsiteY67" fmla="*/ 1242727 h 5859231"/>
              <a:gd name="connsiteX68" fmla="*/ 496824 w 4739699"/>
              <a:gd name="connsiteY68" fmla="*/ 495872 h 5859231"/>
              <a:gd name="connsiteX69" fmla="*/ 156877 w 4739699"/>
              <a:gd name="connsiteY69" fmla="*/ 44672 h 5859231"/>
              <a:gd name="connsiteX70" fmla="*/ 123825 w 4739699"/>
              <a:gd name="connsiteY70" fmla="*/ 0 h 5859231"/>
              <a:gd name="connsiteX71" fmla="*/ 106109 w 4739699"/>
              <a:gd name="connsiteY71" fmla="*/ 0 h 5859231"/>
              <a:gd name="connsiteX72" fmla="*/ 40005 w 4739699"/>
              <a:gd name="connsiteY72" fmla="*/ 215551 h 5859231"/>
              <a:gd name="connsiteX73" fmla="*/ 17526 w 4739699"/>
              <a:gd name="connsiteY73" fmla="*/ 458629 h 5859231"/>
              <a:gd name="connsiteX74" fmla="*/ 5715 w 4739699"/>
              <a:gd name="connsiteY74" fmla="*/ 882396 h 5859231"/>
              <a:gd name="connsiteX75" fmla="*/ 136779 w 4739699"/>
              <a:gd name="connsiteY75" fmla="*/ 1481233 h 5859231"/>
              <a:gd name="connsiteX76" fmla="*/ 425482 w 4739699"/>
              <a:gd name="connsiteY76" fmla="*/ 1902619 h 5859231"/>
              <a:gd name="connsiteX77" fmla="*/ 609124 w 4739699"/>
              <a:gd name="connsiteY77" fmla="*/ 2097596 h 5859231"/>
              <a:gd name="connsiteX78" fmla="*/ 620649 w 4739699"/>
              <a:gd name="connsiteY78" fmla="*/ 2146649 h 5859231"/>
              <a:gd name="connsiteX79" fmla="*/ 528923 w 4739699"/>
              <a:gd name="connsiteY79" fmla="*/ 2641092 h 5859231"/>
              <a:gd name="connsiteX80" fmla="*/ 527685 w 4739699"/>
              <a:gd name="connsiteY80" fmla="*/ 2811875 h 5859231"/>
              <a:gd name="connsiteX81" fmla="*/ 440912 w 4739699"/>
              <a:gd name="connsiteY81" fmla="*/ 2953036 h 5859231"/>
              <a:gd name="connsiteX82" fmla="*/ 154972 w 4739699"/>
              <a:gd name="connsiteY82" fmla="*/ 3147060 h 5859231"/>
              <a:gd name="connsiteX83" fmla="*/ 62770 w 4739699"/>
              <a:gd name="connsiteY83" fmla="*/ 3272314 h 5859231"/>
              <a:gd name="connsiteX84" fmla="*/ 56007 w 4739699"/>
              <a:gd name="connsiteY84" fmla="*/ 3302032 h 5859231"/>
              <a:gd name="connsiteX85" fmla="*/ 88297 w 4739699"/>
              <a:gd name="connsiteY85" fmla="*/ 3302318 h 5859231"/>
              <a:gd name="connsiteX86" fmla="*/ 107156 w 4739699"/>
              <a:gd name="connsiteY86" fmla="*/ 3298031 h 5859231"/>
              <a:gd name="connsiteX87" fmla="*/ 103442 w 4739699"/>
              <a:gd name="connsiteY87" fmla="*/ 3318034 h 5859231"/>
              <a:gd name="connsiteX88" fmla="*/ 4286 w 4739699"/>
              <a:gd name="connsiteY88" fmla="*/ 3654076 h 5859231"/>
              <a:gd name="connsiteX89" fmla="*/ 0 w 4739699"/>
              <a:gd name="connsiteY89" fmla="*/ 3688937 h 5859231"/>
              <a:gd name="connsiteX90" fmla="*/ 0 w 4739699"/>
              <a:gd name="connsiteY90" fmla="*/ 3848100 h 5859231"/>
              <a:gd name="connsiteX91" fmla="*/ 25622 w 4739699"/>
              <a:gd name="connsiteY91" fmla="*/ 3822954 h 5859231"/>
              <a:gd name="connsiteX92" fmla="*/ 74390 w 4739699"/>
              <a:gd name="connsiteY92" fmla="*/ 3730371 h 5859231"/>
              <a:gd name="connsiteX93" fmla="*/ 74390 w 4739699"/>
              <a:gd name="connsiteY93" fmla="*/ 3811715 h 5859231"/>
              <a:gd name="connsiteX94" fmla="*/ 102775 w 4739699"/>
              <a:gd name="connsiteY94" fmla="*/ 3979164 h 5859231"/>
              <a:gd name="connsiteX95" fmla="*/ 132493 w 4739699"/>
              <a:gd name="connsiteY95" fmla="*/ 4010120 h 5859231"/>
              <a:gd name="connsiteX96" fmla="*/ 149162 w 4739699"/>
              <a:gd name="connsiteY96" fmla="*/ 3973735 h 5859231"/>
              <a:gd name="connsiteX97" fmla="*/ 152781 w 4739699"/>
              <a:gd name="connsiteY97" fmla="*/ 3962114 h 5859231"/>
              <a:gd name="connsiteX98" fmla="*/ 160973 w 4739699"/>
              <a:gd name="connsiteY98" fmla="*/ 3968020 h 5859231"/>
              <a:gd name="connsiteX99" fmla="*/ 347758 w 4739699"/>
              <a:gd name="connsiteY99" fmla="*/ 4155853 h 5859231"/>
              <a:gd name="connsiteX100" fmla="*/ 379762 w 4739699"/>
              <a:gd name="connsiteY100" fmla="*/ 4176903 h 5859231"/>
              <a:gd name="connsiteX101" fmla="*/ 493300 w 4739699"/>
              <a:gd name="connsiteY101" fmla="*/ 4306348 h 5859231"/>
              <a:gd name="connsiteX102" fmla="*/ 643890 w 4739699"/>
              <a:gd name="connsiteY102" fmla="*/ 4487418 h 5859231"/>
              <a:gd name="connsiteX103" fmla="*/ 671894 w 4739699"/>
              <a:gd name="connsiteY103" fmla="*/ 4541901 h 5859231"/>
              <a:gd name="connsiteX104" fmla="*/ 755809 w 4739699"/>
              <a:gd name="connsiteY104" fmla="*/ 4855179 h 5859231"/>
              <a:gd name="connsiteX105" fmla="*/ 865823 w 4739699"/>
              <a:gd name="connsiteY105" fmla="*/ 5374577 h 5859231"/>
              <a:gd name="connsiteX106" fmla="*/ 845725 w 4739699"/>
              <a:gd name="connsiteY106" fmla="*/ 5434203 h 5859231"/>
              <a:gd name="connsiteX107" fmla="*/ 840581 w 4739699"/>
              <a:gd name="connsiteY107" fmla="*/ 5441347 h 5859231"/>
              <a:gd name="connsiteX108" fmla="*/ 905827 w 4739699"/>
              <a:gd name="connsiteY108" fmla="*/ 5684044 h 5859231"/>
              <a:gd name="connsiteX109" fmla="*/ 1211009 w 4739699"/>
              <a:gd name="connsiteY109" fmla="*/ 5712143 h 5859231"/>
              <a:gd name="connsiteX110" fmla="*/ 1263206 w 4739699"/>
              <a:gd name="connsiteY110" fmla="*/ 5736622 h 5859231"/>
              <a:gd name="connsiteX111" fmla="*/ 1449800 w 4739699"/>
              <a:gd name="connsiteY111" fmla="*/ 5853303 h 5859231"/>
              <a:gd name="connsiteX112" fmla="*/ 1795463 w 4739699"/>
              <a:gd name="connsiteY112" fmla="*/ 5669376 h 5859231"/>
              <a:gd name="connsiteX113" fmla="*/ 1852232 w 4739699"/>
              <a:gd name="connsiteY113" fmla="*/ 5508403 h 5859231"/>
              <a:gd name="connsiteX114" fmla="*/ 1898714 w 4739699"/>
              <a:gd name="connsiteY114" fmla="*/ 5475828 h 5859231"/>
              <a:gd name="connsiteX115" fmla="*/ 1963198 w 4739699"/>
              <a:gd name="connsiteY115" fmla="*/ 5481542 h 5859231"/>
              <a:gd name="connsiteX116" fmla="*/ 2098929 w 4739699"/>
              <a:gd name="connsiteY116" fmla="*/ 5429726 h 5859231"/>
              <a:gd name="connsiteX117" fmla="*/ 2217230 w 4739699"/>
              <a:gd name="connsiteY117" fmla="*/ 5283803 h 5859231"/>
              <a:gd name="connsiteX118" fmla="*/ 2333149 w 4739699"/>
              <a:gd name="connsiteY118" fmla="*/ 5099209 h 5859231"/>
              <a:gd name="connsiteX119" fmla="*/ 2404777 w 4739699"/>
              <a:gd name="connsiteY119" fmla="*/ 4869180 h 5859231"/>
              <a:gd name="connsiteX120" fmla="*/ 2405158 w 4739699"/>
              <a:gd name="connsiteY120" fmla="*/ 4733640 h 5859231"/>
              <a:gd name="connsiteX121" fmla="*/ 2413826 w 4739699"/>
              <a:gd name="connsiteY121" fmla="*/ 4703636 h 5859231"/>
              <a:gd name="connsiteX122" fmla="*/ 2440019 w 4739699"/>
              <a:gd name="connsiteY122" fmla="*/ 4692206 h 5859231"/>
              <a:gd name="connsiteX123" fmla="*/ 2451068 w 4739699"/>
              <a:gd name="connsiteY123" fmla="*/ 4713923 h 5859231"/>
              <a:gd name="connsiteX124" fmla="*/ 2511743 w 4739699"/>
              <a:gd name="connsiteY124" fmla="*/ 4853273 h 5859231"/>
              <a:gd name="connsiteX125" fmla="*/ 2567083 w 4739699"/>
              <a:gd name="connsiteY125" fmla="*/ 4950238 h 5859231"/>
              <a:gd name="connsiteX126" fmla="*/ 2522315 w 4739699"/>
              <a:gd name="connsiteY126" fmla="*/ 5235417 h 5859231"/>
              <a:gd name="connsiteX127" fmla="*/ 2422779 w 4739699"/>
              <a:gd name="connsiteY127" fmla="*/ 5370481 h 5859231"/>
              <a:gd name="connsiteX128" fmla="*/ 2392775 w 4739699"/>
              <a:gd name="connsiteY128" fmla="*/ 5540026 h 5859231"/>
              <a:gd name="connsiteX129" fmla="*/ 2550986 w 4739699"/>
              <a:gd name="connsiteY129" fmla="*/ 5644801 h 5859231"/>
              <a:gd name="connsiteX130" fmla="*/ 2739485 w 4739699"/>
              <a:gd name="connsiteY130" fmla="*/ 5648135 h 5859231"/>
              <a:gd name="connsiteX131" fmla="*/ 2905887 w 4739699"/>
              <a:gd name="connsiteY131" fmla="*/ 5545265 h 5859231"/>
              <a:gd name="connsiteX132" fmla="*/ 3142202 w 4739699"/>
              <a:gd name="connsiteY132" fmla="*/ 4904994 h 5859231"/>
              <a:gd name="connsiteX133" fmla="*/ 3174683 w 4739699"/>
              <a:gd name="connsiteY133" fmla="*/ 4380357 h 5859231"/>
              <a:gd name="connsiteX134" fmla="*/ 3170682 w 4739699"/>
              <a:gd name="connsiteY134" fmla="*/ 4262628 h 5859231"/>
              <a:gd name="connsiteX135" fmla="*/ 3203162 w 4739699"/>
              <a:gd name="connsiteY135" fmla="*/ 4238625 h 5859231"/>
              <a:gd name="connsiteX136" fmla="*/ 3725609 w 4739699"/>
              <a:gd name="connsiteY136" fmla="*/ 4241768 h 5859231"/>
              <a:gd name="connsiteX137" fmla="*/ 4218432 w 4739699"/>
              <a:gd name="connsiteY137" fmla="*/ 3993166 h 5859231"/>
              <a:gd name="connsiteX138" fmla="*/ 4611243 w 4739699"/>
              <a:gd name="connsiteY138" fmla="*/ 3384995 h 5859231"/>
              <a:gd name="connsiteX139" fmla="*/ 4737735 w 4739699"/>
              <a:gd name="connsiteY139" fmla="*/ 2428685 h 5859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739699" h="5859231">
                <a:moveTo>
                  <a:pt x="4737449" y="2428780"/>
                </a:moveTo>
                <a:cubicBezTo>
                  <a:pt x="4732592" y="2303145"/>
                  <a:pt x="4720495" y="2177987"/>
                  <a:pt x="4698683" y="2054066"/>
                </a:cubicBezTo>
                <a:cubicBezTo>
                  <a:pt x="4682109" y="1959864"/>
                  <a:pt x="4638485" y="1875949"/>
                  <a:pt x="4591622" y="1793843"/>
                </a:cubicBezTo>
                <a:cubicBezTo>
                  <a:pt x="4587431" y="1786414"/>
                  <a:pt x="4582954" y="1776698"/>
                  <a:pt x="4571905" y="1779651"/>
                </a:cubicBezTo>
                <a:cubicBezTo>
                  <a:pt x="4560094" y="1782794"/>
                  <a:pt x="4559427" y="1793748"/>
                  <a:pt x="4559332" y="1803654"/>
                </a:cubicBezTo>
                <a:cubicBezTo>
                  <a:pt x="4558951" y="1851660"/>
                  <a:pt x="4560761" y="1899761"/>
                  <a:pt x="4547426" y="1955673"/>
                </a:cubicBezTo>
                <a:cubicBezTo>
                  <a:pt x="4537805" y="1921764"/>
                  <a:pt x="4530757" y="1895380"/>
                  <a:pt x="4522756" y="1869281"/>
                </a:cubicBezTo>
                <a:cubicBezTo>
                  <a:pt x="4519708" y="1859375"/>
                  <a:pt x="4517231" y="1846136"/>
                  <a:pt x="4502754" y="1848231"/>
                </a:cubicBezTo>
                <a:cubicBezTo>
                  <a:pt x="4488847" y="1850231"/>
                  <a:pt x="4489037" y="1862995"/>
                  <a:pt x="4488085" y="1873758"/>
                </a:cubicBezTo>
                <a:cubicBezTo>
                  <a:pt x="4479989" y="1968341"/>
                  <a:pt x="4434269" y="2043875"/>
                  <a:pt x="4363974" y="2103692"/>
                </a:cubicBezTo>
                <a:cubicBezTo>
                  <a:pt x="4217861" y="2227993"/>
                  <a:pt x="4047459" y="2306669"/>
                  <a:pt x="3865055" y="2361248"/>
                </a:cubicBezTo>
                <a:cubicBezTo>
                  <a:pt x="3757708" y="2393347"/>
                  <a:pt x="3647599" y="2413921"/>
                  <a:pt x="3538633" y="2439353"/>
                </a:cubicBezTo>
                <a:cubicBezTo>
                  <a:pt x="3371374" y="2478500"/>
                  <a:pt x="3210020" y="2534031"/>
                  <a:pt x="3066764" y="2631853"/>
                </a:cubicBezTo>
                <a:cubicBezTo>
                  <a:pt x="2852261" y="2778347"/>
                  <a:pt x="2737295" y="2984468"/>
                  <a:pt x="2708434" y="3240786"/>
                </a:cubicBezTo>
                <a:cubicBezTo>
                  <a:pt x="2706053" y="3262122"/>
                  <a:pt x="2704052" y="3283553"/>
                  <a:pt x="2701480" y="3308795"/>
                </a:cubicBezTo>
                <a:cubicBezTo>
                  <a:pt x="2678716" y="3283458"/>
                  <a:pt x="2659666" y="3258884"/>
                  <a:pt x="2637187" y="3238119"/>
                </a:cubicBezTo>
                <a:cubicBezTo>
                  <a:pt x="2574131" y="3179921"/>
                  <a:pt x="2500598" y="3138583"/>
                  <a:pt x="2418017" y="3115818"/>
                </a:cubicBezTo>
                <a:cubicBezTo>
                  <a:pt x="2388108" y="3107531"/>
                  <a:pt x="2384489" y="3095625"/>
                  <a:pt x="2393537" y="3068098"/>
                </a:cubicBezTo>
                <a:cubicBezTo>
                  <a:pt x="2423636" y="2975705"/>
                  <a:pt x="2450687" y="2882265"/>
                  <a:pt x="2479929" y="2789587"/>
                </a:cubicBezTo>
                <a:cubicBezTo>
                  <a:pt x="2512695" y="2685860"/>
                  <a:pt x="2530697" y="2579656"/>
                  <a:pt x="2532888" y="2471071"/>
                </a:cubicBezTo>
                <a:cubicBezTo>
                  <a:pt x="2533460" y="2442591"/>
                  <a:pt x="2544604" y="2433733"/>
                  <a:pt x="2571941" y="2434114"/>
                </a:cubicBezTo>
                <a:cubicBezTo>
                  <a:pt x="2679859" y="2435543"/>
                  <a:pt x="2787682" y="2434495"/>
                  <a:pt x="2895600" y="2425827"/>
                </a:cubicBezTo>
                <a:cubicBezTo>
                  <a:pt x="3110865" y="2408492"/>
                  <a:pt x="3299174" y="2324767"/>
                  <a:pt x="3472720" y="2201037"/>
                </a:cubicBezTo>
                <a:cubicBezTo>
                  <a:pt x="3693700" y="2043493"/>
                  <a:pt x="3879056" y="1849184"/>
                  <a:pt x="4050983" y="1641158"/>
                </a:cubicBezTo>
                <a:cubicBezTo>
                  <a:pt x="4143566" y="1529143"/>
                  <a:pt x="4232720" y="1414367"/>
                  <a:pt x="4323207" y="1300639"/>
                </a:cubicBezTo>
                <a:cubicBezTo>
                  <a:pt x="4331494" y="1290161"/>
                  <a:pt x="4344734" y="1278636"/>
                  <a:pt x="4337114" y="1264539"/>
                </a:cubicBezTo>
                <a:cubicBezTo>
                  <a:pt x="4329303" y="1250061"/>
                  <a:pt x="4312444" y="1255205"/>
                  <a:pt x="4299490" y="1257967"/>
                </a:cubicBezTo>
                <a:cubicBezTo>
                  <a:pt x="4033076" y="1314069"/>
                  <a:pt x="3761613" y="1338358"/>
                  <a:pt x="3493580" y="1383792"/>
                </a:cubicBezTo>
                <a:cubicBezTo>
                  <a:pt x="3366707" y="1405223"/>
                  <a:pt x="3240977" y="1432084"/>
                  <a:pt x="3117247" y="1467993"/>
                </a:cubicBezTo>
                <a:cubicBezTo>
                  <a:pt x="2891695" y="1533525"/>
                  <a:pt x="2699861" y="1656588"/>
                  <a:pt x="2527078" y="1812417"/>
                </a:cubicBezTo>
                <a:cubicBezTo>
                  <a:pt x="2474595" y="1859756"/>
                  <a:pt x="2422112" y="1907191"/>
                  <a:pt x="2370868" y="1955864"/>
                </a:cubicBezTo>
                <a:cubicBezTo>
                  <a:pt x="2351913" y="1973866"/>
                  <a:pt x="2339912" y="1976247"/>
                  <a:pt x="2322481" y="1953101"/>
                </a:cubicBezTo>
                <a:cubicBezTo>
                  <a:pt x="2247233" y="1853375"/>
                  <a:pt x="2172272" y="1753838"/>
                  <a:pt x="2124742" y="1636871"/>
                </a:cubicBezTo>
                <a:cubicBezTo>
                  <a:pt x="2121503" y="1628870"/>
                  <a:pt x="2118741" y="1618869"/>
                  <a:pt x="2108073" y="1618298"/>
                </a:cubicBezTo>
                <a:cubicBezTo>
                  <a:pt x="2095595" y="1617631"/>
                  <a:pt x="2092643" y="1628394"/>
                  <a:pt x="2088928" y="1637443"/>
                </a:cubicBezTo>
                <a:cubicBezTo>
                  <a:pt x="2079879" y="1659160"/>
                  <a:pt x="2072069" y="1681543"/>
                  <a:pt x="2061686" y="1702594"/>
                </a:cubicBezTo>
                <a:cubicBezTo>
                  <a:pt x="2049590" y="1727264"/>
                  <a:pt x="2042922" y="1727359"/>
                  <a:pt x="2028444" y="1704689"/>
                </a:cubicBezTo>
                <a:cubicBezTo>
                  <a:pt x="1999298" y="1659064"/>
                  <a:pt x="1974437" y="1611249"/>
                  <a:pt x="1955387" y="1560386"/>
                </a:cubicBezTo>
                <a:cubicBezTo>
                  <a:pt x="1951577" y="1550194"/>
                  <a:pt x="1951006" y="1534001"/>
                  <a:pt x="1935099" y="1535621"/>
                </a:cubicBezTo>
                <a:cubicBezTo>
                  <a:pt x="1921288" y="1537049"/>
                  <a:pt x="1919478" y="1551813"/>
                  <a:pt x="1915763" y="1562672"/>
                </a:cubicBezTo>
                <a:cubicBezTo>
                  <a:pt x="1909763" y="1580293"/>
                  <a:pt x="1905286" y="1598581"/>
                  <a:pt x="1898714" y="1615916"/>
                </a:cubicBezTo>
                <a:cubicBezTo>
                  <a:pt x="1893284" y="1630299"/>
                  <a:pt x="1894427" y="1653635"/>
                  <a:pt x="1880140" y="1656588"/>
                </a:cubicBezTo>
                <a:cubicBezTo>
                  <a:pt x="1864805" y="1659731"/>
                  <a:pt x="1858518" y="1637252"/>
                  <a:pt x="1849279" y="1625346"/>
                </a:cubicBezTo>
                <a:cubicBezTo>
                  <a:pt x="1785366" y="1543241"/>
                  <a:pt x="1722215" y="1460373"/>
                  <a:pt x="1658303" y="1378268"/>
                </a:cubicBezTo>
                <a:cubicBezTo>
                  <a:pt x="1649825" y="1367409"/>
                  <a:pt x="1643539" y="1349026"/>
                  <a:pt x="1625537" y="1353217"/>
                </a:cubicBezTo>
                <a:cubicBezTo>
                  <a:pt x="1609153" y="1357027"/>
                  <a:pt x="1607249" y="1375124"/>
                  <a:pt x="1602296" y="1388459"/>
                </a:cubicBezTo>
                <a:cubicBezTo>
                  <a:pt x="1580769" y="1445990"/>
                  <a:pt x="1574387" y="1506474"/>
                  <a:pt x="1570482" y="1570196"/>
                </a:cubicBezTo>
                <a:cubicBezTo>
                  <a:pt x="1543241" y="1560005"/>
                  <a:pt x="1526667" y="1538859"/>
                  <a:pt x="1505712" y="1524095"/>
                </a:cubicBezTo>
                <a:cubicBezTo>
                  <a:pt x="1500950" y="1520666"/>
                  <a:pt x="1496663" y="1516571"/>
                  <a:pt x="1492187" y="1512761"/>
                </a:cubicBezTo>
                <a:cubicBezTo>
                  <a:pt x="1443228" y="1471613"/>
                  <a:pt x="1439228" y="1472851"/>
                  <a:pt x="1427512" y="1533716"/>
                </a:cubicBezTo>
                <a:cubicBezTo>
                  <a:pt x="1414653" y="1534382"/>
                  <a:pt x="1409510" y="1523238"/>
                  <a:pt x="1402271" y="1516285"/>
                </a:cubicBezTo>
                <a:cubicBezTo>
                  <a:pt x="1352360" y="1469041"/>
                  <a:pt x="1302830" y="1421321"/>
                  <a:pt x="1253014" y="1373981"/>
                </a:cubicBezTo>
                <a:cubicBezTo>
                  <a:pt x="1244822" y="1366171"/>
                  <a:pt x="1237107" y="1353693"/>
                  <a:pt x="1223391" y="1359789"/>
                </a:cubicBezTo>
                <a:cubicBezTo>
                  <a:pt x="1210437" y="1365695"/>
                  <a:pt x="1212533" y="1379601"/>
                  <a:pt x="1212533" y="1391126"/>
                </a:cubicBezTo>
                <a:cubicBezTo>
                  <a:pt x="1212342" y="1442180"/>
                  <a:pt x="1212818" y="1493234"/>
                  <a:pt x="1212533" y="1544384"/>
                </a:cubicBezTo>
                <a:cubicBezTo>
                  <a:pt x="1212533" y="1554766"/>
                  <a:pt x="1217486" y="1568482"/>
                  <a:pt x="1207580" y="1574768"/>
                </a:cubicBezTo>
                <a:cubicBezTo>
                  <a:pt x="1196721" y="1581722"/>
                  <a:pt x="1188053" y="1569244"/>
                  <a:pt x="1179481" y="1563814"/>
                </a:cubicBezTo>
                <a:cubicBezTo>
                  <a:pt x="1132999" y="1534478"/>
                  <a:pt x="1087088" y="1504188"/>
                  <a:pt x="1040702" y="1474661"/>
                </a:cubicBezTo>
                <a:cubicBezTo>
                  <a:pt x="1010412" y="1455420"/>
                  <a:pt x="1000316" y="1460564"/>
                  <a:pt x="999839" y="1495806"/>
                </a:cubicBezTo>
                <a:cubicBezTo>
                  <a:pt x="999268" y="1543907"/>
                  <a:pt x="999839" y="1592009"/>
                  <a:pt x="999458" y="1640205"/>
                </a:cubicBezTo>
                <a:cubicBezTo>
                  <a:pt x="999458" y="1647730"/>
                  <a:pt x="1002792" y="1657541"/>
                  <a:pt x="995363" y="1662208"/>
                </a:cubicBezTo>
                <a:cubicBezTo>
                  <a:pt x="987266" y="1667351"/>
                  <a:pt x="981647" y="1657826"/>
                  <a:pt x="974884" y="1654588"/>
                </a:cubicBezTo>
                <a:cubicBezTo>
                  <a:pt x="957834" y="1646396"/>
                  <a:pt x="943927" y="1621536"/>
                  <a:pt x="924401" y="1631347"/>
                </a:cubicBezTo>
                <a:cubicBezTo>
                  <a:pt x="902875" y="1642110"/>
                  <a:pt x="915162" y="1668685"/>
                  <a:pt x="912590" y="1688306"/>
                </a:cubicBezTo>
                <a:cubicBezTo>
                  <a:pt x="908780" y="1716691"/>
                  <a:pt x="921925" y="1748028"/>
                  <a:pt x="898017" y="1772698"/>
                </a:cubicBezTo>
                <a:cubicBezTo>
                  <a:pt x="892207" y="1778699"/>
                  <a:pt x="887540" y="1790319"/>
                  <a:pt x="877824" y="1786700"/>
                </a:cubicBezTo>
                <a:cubicBezTo>
                  <a:pt x="868109" y="1783080"/>
                  <a:pt x="872014" y="1771174"/>
                  <a:pt x="871823" y="1762887"/>
                </a:cubicBezTo>
                <a:cubicBezTo>
                  <a:pt x="869061" y="1587627"/>
                  <a:pt x="852202" y="1414177"/>
                  <a:pt x="814197" y="1242727"/>
                </a:cubicBezTo>
                <a:cubicBezTo>
                  <a:pt x="754571" y="973931"/>
                  <a:pt x="647033" y="726186"/>
                  <a:pt x="496824" y="495872"/>
                </a:cubicBezTo>
                <a:cubicBezTo>
                  <a:pt x="393478" y="337566"/>
                  <a:pt x="287369" y="182118"/>
                  <a:pt x="156877" y="44672"/>
                </a:cubicBezTo>
                <a:cubicBezTo>
                  <a:pt x="144209" y="31337"/>
                  <a:pt x="130492" y="18098"/>
                  <a:pt x="123825" y="0"/>
                </a:cubicBezTo>
                <a:lnTo>
                  <a:pt x="106109" y="0"/>
                </a:lnTo>
                <a:cubicBezTo>
                  <a:pt x="68009" y="66961"/>
                  <a:pt x="53912" y="141351"/>
                  <a:pt x="40005" y="215551"/>
                </a:cubicBezTo>
                <a:cubicBezTo>
                  <a:pt x="25051" y="295751"/>
                  <a:pt x="19050" y="377285"/>
                  <a:pt x="17526" y="458629"/>
                </a:cubicBezTo>
                <a:cubicBezTo>
                  <a:pt x="14954" y="599980"/>
                  <a:pt x="3810" y="740950"/>
                  <a:pt x="5715" y="882396"/>
                </a:cubicBezTo>
                <a:cubicBezTo>
                  <a:pt x="8477" y="1090994"/>
                  <a:pt x="43720" y="1292257"/>
                  <a:pt x="136779" y="1481233"/>
                </a:cubicBezTo>
                <a:cubicBezTo>
                  <a:pt x="212789" y="1635633"/>
                  <a:pt x="312611" y="1773555"/>
                  <a:pt x="425482" y="1902619"/>
                </a:cubicBezTo>
                <a:cubicBezTo>
                  <a:pt x="484251" y="1969865"/>
                  <a:pt x="545021" y="2035302"/>
                  <a:pt x="609124" y="2097596"/>
                </a:cubicBezTo>
                <a:cubicBezTo>
                  <a:pt x="624269" y="2112359"/>
                  <a:pt x="629602" y="2125694"/>
                  <a:pt x="620649" y="2146649"/>
                </a:cubicBezTo>
                <a:cubicBezTo>
                  <a:pt x="552926" y="2304479"/>
                  <a:pt x="529400" y="2470690"/>
                  <a:pt x="528923" y="2641092"/>
                </a:cubicBezTo>
                <a:cubicBezTo>
                  <a:pt x="528733" y="2698052"/>
                  <a:pt x="531305" y="2755106"/>
                  <a:pt x="527685" y="2811875"/>
                </a:cubicBezTo>
                <a:cubicBezTo>
                  <a:pt x="523875" y="2872835"/>
                  <a:pt x="503206" y="2923889"/>
                  <a:pt x="440912" y="2953036"/>
                </a:cubicBezTo>
                <a:cubicBezTo>
                  <a:pt x="335661" y="3002375"/>
                  <a:pt x="236696" y="3062383"/>
                  <a:pt x="154972" y="3147060"/>
                </a:cubicBezTo>
                <a:cubicBezTo>
                  <a:pt x="118586" y="3184684"/>
                  <a:pt x="87154" y="3225832"/>
                  <a:pt x="62770" y="3272314"/>
                </a:cubicBezTo>
                <a:cubicBezTo>
                  <a:pt x="57912" y="3281458"/>
                  <a:pt x="48482" y="3291745"/>
                  <a:pt x="56007" y="3302032"/>
                </a:cubicBezTo>
                <a:cubicBezTo>
                  <a:pt x="65151" y="3314605"/>
                  <a:pt x="77438" y="3304699"/>
                  <a:pt x="88297" y="3302318"/>
                </a:cubicBezTo>
                <a:cubicBezTo>
                  <a:pt x="94774" y="3300889"/>
                  <a:pt x="101156" y="3299365"/>
                  <a:pt x="107156" y="3298031"/>
                </a:cubicBezTo>
                <a:cubicBezTo>
                  <a:pt x="112776" y="3307271"/>
                  <a:pt x="106680" y="3312605"/>
                  <a:pt x="103442" y="3318034"/>
                </a:cubicBezTo>
                <a:cubicBezTo>
                  <a:pt x="42291" y="3421761"/>
                  <a:pt x="15431" y="3535585"/>
                  <a:pt x="4286" y="3654076"/>
                </a:cubicBezTo>
                <a:cubicBezTo>
                  <a:pt x="3143" y="3665696"/>
                  <a:pt x="1429" y="3677317"/>
                  <a:pt x="0" y="3688937"/>
                </a:cubicBezTo>
                <a:lnTo>
                  <a:pt x="0" y="3848100"/>
                </a:lnTo>
                <a:cubicBezTo>
                  <a:pt x="19526" y="3850958"/>
                  <a:pt x="22098" y="3836575"/>
                  <a:pt x="25622" y="3822954"/>
                </a:cubicBezTo>
                <a:cubicBezTo>
                  <a:pt x="34385" y="3789045"/>
                  <a:pt x="47054" y="3756946"/>
                  <a:pt x="74390" y="3730371"/>
                </a:cubicBezTo>
                <a:cubicBezTo>
                  <a:pt x="74390" y="3757517"/>
                  <a:pt x="74390" y="3784568"/>
                  <a:pt x="74390" y="3811715"/>
                </a:cubicBezTo>
                <a:cubicBezTo>
                  <a:pt x="74200" y="3869150"/>
                  <a:pt x="81629" y="3925348"/>
                  <a:pt x="102775" y="3979164"/>
                </a:cubicBezTo>
                <a:cubicBezTo>
                  <a:pt x="108299" y="3993356"/>
                  <a:pt x="112205" y="4013073"/>
                  <a:pt x="132493" y="4010120"/>
                </a:cubicBezTo>
                <a:cubicBezTo>
                  <a:pt x="152114" y="4007263"/>
                  <a:pt x="146780" y="3987546"/>
                  <a:pt x="149162" y="3973735"/>
                </a:cubicBezTo>
                <a:cubicBezTo>
                  <a:pt x="149828" y="3970211"/>
                  <a:pt x="151257" y="3966877"/>
                  <a:pt x="152781" y="3962114"/>
                </a:cubicBezTo>
                <a:cubicBezTo>
                  <a:pt x="156686" y="3964781"/>
                  <a:pt x="159925" y="3965829"/>
                  <a:pt x="160973" y="3968020"/>
                </a:cubicBezTo>
                <a:cubicBezTo>
                  <a:pt x="202120" y="4051649"/>
                  <a:pt x="273272" y="4105370"/>
                  <a:pt x="347758" y="4155853"/>
                </a:cubicBezTo>
                <a:cubicBezTo>
                  <a:pt x="358331" y="4162997"/>
                  <a:pt x="368618" y="4170712"/>
                  <a:pt x="379762" y="4176903"/>
                </a:cubicBezTo>
                <a:cubicBezTo>
                  <a:pt x="433292" y="4206335"/>
                  <a:pt x="472821" y="4243007"/>
                  <a:pt x="493300" y="4306348"/>
                </a:cubicBezTo>
                <a:cubicBezTo>
                  <a:pt x="518255" y="4383691"/>
                  <a:pt x="581120" y="4437603"/>
                  <a:pt x="643890" y="4487418"/>
                </a:cubicBezTo>
                <a:cubicBezTo>
                  <a:pt x="662369" y="4502087"/>
                  <a:pt x="671417" y="4517803"/>
                  <a:pt x="671894" y="4541901"/>
                </a:cubicBezTo>
                <a:cubicBezTo>
                  <a:pt x="673989" y="4653058"/>
                  <a:pt x="707898" y="4756023"/>
                  <a:pt x="755809" y="4855179"/>
                </a:cubicBezTo>
                <a:cubicBezTo>
                  <a:pt x="835152" y="5019199"/>
                  <a:pt x="870585" y="5192554"/>
                  <a:pt x="865823" y="5374577"/>
                </a:cubicBezTo>
                <a:cubicBezTo>
                  <a:pt x="865251" y="5397151"/>
                  <a:pt x="861251" y="5417249"/>
                  <a:pt x="845725" y="5434203"/>
                </a:cubicBezTo>
                <a:cubicBezTo>
                  <a:pt x="843725" y="5436394"/>
                  <a:pt x="842201" y="5438966"/>
                  <a:pt x="840581" y="5441347"/>
                </a:cubicBezTo>
                <a:cubicBezTo>
                  <a:pt x="770858" y="5542027"/>
                  <a:pt x="794385" y="5630609"/>
                  <a:pt x="905827" y="5684044"/>
                </a:cubicBezTo>
                <a:cubicBezTo>
                  <a:pt x="1003840" y="5731002"/>
                  <a:pt x="1106710" y="5734526"/>
                  <a:pt x="1211009" y="5712143"/>
                </a:cubicBezTo>
                <a:cubicBezTo>
                  <a:pt x="1237869" y="5706333"/>
                  <a:pt x="1250823" y="5710619"/>
                  <a:pt x="1263206" y="5736622"/>
                </a:cubicBezTo>
                <a:cubicBezTo>
                  <a:pt x="1300163" y="5813965"/>
                  <a:pt x="1371410" y="5841206"/>
                  <a:pt x="1449800" y="5853303"/>
                </a:cubicBezTo>
                <a:cubicBezTo>
                  <a:pt x="1616393" y="5879020"/>
                  <a:pt x="1722787" y="5821680"/>
                  <a:pt x="1795463" y="5669376"/>
                </a:cubicBezTo>
                <a:cubicBezTo>
                  <a:pt x="1820132" y="5617750"/>
                  <a:pt x="1837373" y="5563458"/>
                  <a:pt x="1852232" y="5508403"/>
                </a:cubicBezTo>
                <a:cubicBezTo>
                  <a:pt x="1859090" y="5482876"/>
                  <a:pt x="1872615" y="5472399"/>
                  <a:pt x="1898714" y="5475828"/>
                </a:cubicBezTo>
                <a:cubicBezTo>
                  <a:pt x="1920050" y="5478685"/>
                  <a:pt x="1941767" y="5479447"/>
                  <a:pt x="1963198" y="5481542"/>
                </a:cubicBezTo>
                <a:cubicBezTo>
                  <a:pt x="2017014" y="5486781"/>
                  <a:pt x="2060353" y="5465636"/>
                  <a:pt x="2098929" y="5429726"/>
                </a:cubicBezTo>
                <a:cubicBezTo>
                  <a:pt x="2145316" y="5386578"/>
                  <a:pt x="2184654" y="5338001"/>
                  <a:pt x="2217230" y="5283803"/>
                </a:cubicBezTo>
                <a:cubicBezTo>
                  <a:pt x="2254663" y="5221510"/>
                  <a:pt x="2290667" y="5158359"/>
                  <a:pt x="2333149" y="5099209"/>
                </a:cubicBezTo>
                <a:cubicBezTo>
                  <a:pt x="2382488" y="5030343"/>
                  <a:pt x="2401634" y="4952048"/>
                  <a:pt x="2404777" y="4869180"/>
                </a:cubicBezTo>
                <a:cubicBezTo>
                  <a:pt x="2406491" y="4824032"/>
                  <a:pt x="2404967" y="4778883"/>
                  <a:pt x="2405158" y="4733640"/>
                </a:cubicBezTo>
                <a:cubicBezTo>
                  <a:pt x="2405158" y="4722876"/>
                  <a:pt x="2404110" y="4711446"/>
                  <a:pt x="2413826" y="4703636"/>
                </a:cubicBezTo>
                <a:cubicBezTo>
                  <a:pt x="2421446" y="4697445"/>
                  <a:pt x="2429637" y="4690301"/>
                  <a:pt x="2440019" y="4692206"/>
                </a:cubicBezTo>
                <a:cubicBezTo>
                  <a:pt x="2451449" y="4694397"/>
                  <a:pt x="2449544" y="4705731"/>
                  <a:pt x="2451068" y="4713923"/>
                </a:cubicBezTo>
                <a:cubicBezTo>
                  <a:pt x="2460212" y="4765167"/>
                  <a:pt x="2482120" y="4810792"/>
                  <a:pt x="2511743" y="4853273"/>
                </a:cubicBezTo>
                <a:cubicBezTo>
                  <a:pt x="2533079" y="4883849"/>
                  <a:pt x="2552891" y="4915281"/>
                  <a:pt x="2567083" y="4950238"/>
                </a:cubicBezTo>
                <a:cubicBezTo>
                  <a:pt x="2609469" y="5054536"/>
                  <a:pt x="2575274" y="5147405"/>
                  <a:pt x="2522315" y="5235417"/>
                </a:cubicBezTo>
                <a:cubicBezTo>
                  <a:pt x="2493645" y="5283136"/>
                  <a:pt x="2457069" y="5326285"/>
                  <a:pt x="2422779" y="5370481"/>
                </a:cubicBezTo>
                <a:cubicBezTo>
                  <a:pt x="2382679" y="5422106"/>
                  <a:pt x="2363057" y="5477161"/>
                  <a:pt x="2392775" y="5540026"/>
                </a:cubicBezTo>
                <a:cubicBezTo>
                  <a:pt x="2424113" y="5606320"/>
                  <a:pt x="2477738" y="5641944"/>
                  <a:pt x="2550986" y="5644801"/>
                </a:cubicBezTo>
                <a:cubicBezTo>
                  <a:pt x="2613755" y="5647278"/>
                  <a:pt x="2676716" y="5644992"/>
                  <a:pt x="2739485" y="5648135"/>
                </a:cubicBezTo>
                <a:cubicBezTo>
                  <a:pt x="2819781" y="5652230"/>
                  <a:pt x="2877598" y="5614702"/>
                  <a:pt x="2905887" y="5545265"/>
                </a:cubicBezTo>
                <a:cubicBezTo>
                  <a:pt x="2991993" y="5334667"/>
                  <a:pt x="3090863" y="5128451"/>
                  <a:pt x="3142202" y="4904994"/>
                </a:cubicBezTo>
                <a:cubicBezTo>
                  <a:pt x="3181922" y="4732020"/>
                  <a:pt x="3181255" y="4556284"/>
                  <a:pt x="3174683" y="4380357"/>
                </a:cubicBezTo>
                <a:cubicBezTo>
                  <a:pt x="3173254" y="4341114"/>
                  <a:pt x="3172682" y="4301871"/>
                  <a:pt x="3170682" y="4262628"/>
                </a:cubicBezTo>
                <a:cubicBezTo>
                  <a:pt x="3169349" y="4236911"/>
                  <a:pt x="3180684" y="4232910"/>
                  <a:pt x="3203162" y="4238625"/>
                </a:cubicBezTo>
                <a:cubicBezTo>
                  <a:pt x="3376994" y="4282535"/>
                  <a:pt x="3552159" y="4280631"/>
                  <a:pt x="3725609" y="4241768"/>
                </a:cubicBezTo>
                <a:cubicBezTo>
                  <a:pt x="3909822" y="4200525"/>
                  <a:pt x="4071461" y="4110038"/>
                  <a:pt x="4218432" y="3993166"/>
                </a:cubicBezTo>
                <a:cubicBezTo>
                  <a:pt x="4417790" y="3834765"/>
                  <a:pt x="4540282" y="3627882"/>
                  <a:pt x="4611243" y="3384995"/>
                </a:cubicBezTo>
                <a:cubicBezTo>
                  <a:pt x="4702683" y="3072194"/>
                  <a:pt x="4750213" y="2754535"/>
                  <a:pt x="4737735" y="2428685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76B9E8ED-BC62-DCAD-9E4D-D005E98128AC}"/>
              </a:ext>
            </a:extLst>
          </p:cNvPr>
          <p:cNvSpPr/>
          <p:nvPr/>
        </p:nvSpPr>
        <p:spPr>
          <a:xfrm>
            <a:off x="2965290" y="1737853"/>
            <a:ext cx="1586035" cy="1258301"/>
          </a:xfrm>
          <a:custGeom>
            <a:avLst/>
            <a:gdLst>
              <a:gd name="connsiteX0" fmla="*/ 8641895 w 8645274"/>
              <a:gd name="connsiteY0" fmla="*/ 4760015 h 6858838"/>
              <a:gd name="connsiteX1" fmla="*/ 8553694 w 8645274"/>
              <a:gd name="connsiteY1" fmla="*/ 4616769 h 6858838"/>
              <a:gd name="connsiteX2" fmla="*/ 8603835 w 8645274"/>
              <a:gd name="connsiteY2" fmla="*/ 4616224 h 6858838"/>
              <a:gd name="connsiteX3" fmla="*/ 8629814 w 8645274"/>
              <a:gd name="connsiteY3" fmla="*/ 4570444 h 6858838"/>
              <a:gd name="connsiteX4" fmla="*/ 8476031 w 8645274"/>
              <a:gd name="connsiteY4" fmla="*/ 4344629 h 6858838"/>
              <a:gd name="connsiteX5" fmla="*/ 8421803 w 8645274"/>
              <a:gd name="connsiteY5" fmla="*/ 4247436 h 6858838"/>
              <a:gd name="connsiteX6" fmla="*/ 8161290 w 8645274"/>
              <a:gd name="connsiteY6" fmla="*/ 3623222 h 6858838"/>
              <a:gd name="connsiteX7" fmla="*/ 7410453 w 8645274"/>
              <a:gd name="connsiteY7" fmla="*/ 2806076 h 6858838"/>
              <a:gd name="connsiteX8" fmla="*/ 6769888 w 8645274"/>
              <a:gd name="connsiteY8" fmla="*/ 2411491 h 6858838"/>
              <a:gd name="connsiteX9" fmla="*/ 6725470 w 8645274"/>
              <a:gd name="connsiteY9" fmla="*/ 2380970 h 6858838"/>
              <a:gd name="connsiteX10" fmla="*/ 6286013 w 8645274"/>
              <a:gd name="connsiteY10" fmla="*/ 2038888 h 6858838"/>
              <a:gd name="connsiteX11" fmla="*/ 6245955 w 8645274"/>
              <a:gd name="connsiteY11" fmla="*/ 1972397 h 6858838"/>
              <a:gd name="connsiteX12" fmla="*/ 6235782 w 8645274"/>
              <a:gd name="connsiteY12" fmla="*/ 1804989 h 6858838"/>
              <a:gd name="connsiteX13" fmla="*/ 6155393 w 8645274"/>
              <a:gd name="connsiteY13" fmla="*/ 1311486 h 6858838"/>
              <a:gd name="connsiteX14" fmla="*/ 6116698 w 8645274"/>
              <a:gd name="connsiteY14" fmla="*/ 1190767 h 6858838"/>
              <a:gd name="connsiteX15" fmla="*/ 6091173 w 8645274"/>
              <a:gd name="connsiteY15" fmla="*/ 895373 h 6858838"/>
              <a:gd name="connsiteX16" fmla="*/ 6127416 w 8645274"/>
              <a:gd name="connsiteY16" fmla="*/ 381977 h 6858838"/>
              <a:gd name="connsiteX17" fmla="*/ 6099166 w 8645274"/>
              <a:gd name="connsiteY17" fmla="*/ 134453 h 6858838"/>
              <a:gd name="connsiteX18" fmla="*/ 5934665 w 8645274"/>
              <a:gd name="connsiteY18" fmla="*/ 472 h 6858838"/>
              <a:gd name="connsiteX19" fmla="*/ 5749181 w 8645274"/>
              <a:gd name="connsiteY19" fmla="*/ 9011 h 6858838"/>
              <a:gd name="connsiteX20" fmla="*/ 5155942 w 8645274"/>
              <a:gd name="connsiteY20" fmla="*/ 183322 h 6858838"/>
              <a:gd name="connsiteX21" fmla="*/ 4711852 w 8645274"/>
              <a:gd name="connsiteY21" fmla="*/ 331110 h 6858838"/>
              <a:gd name="connsiteX22" fmla="*/ 4340339 w 8645274"/>
              <a:gd name="connsiteY22" fmla="*/ 343281 h 6858838"/>
              <a:gd name="connsiteX23" fmla="*/ 3737653 w 8645274"/>
              <a:gd name="connsiteY23" fmla="*/ 327658 h 6858838"/>
              <a:gd name="connsiteX24" fmla="*/ 3144141 w 8645274"/>
              <a:gd name="connsiteY24" fmla="*/ 152166 h 6858838"/>
              <a:gd name="connsiteX25" fmla="*/ 2674799 w 8645274"/>
              <a:gd name="connsiteY25" fmla="*/ 34626 h 6858838"/>
              <a:gd name="connsiteX26" fmla="*/ 2552173 w 8645274"/>
              <a:gd name="connsiteY26" fmla="*/ 101662 h 6858838"/>
              <a:gd name="connsiteX27" fmla="*/ 2521561 w 8645274"/>
              <a:gd name="connsiteY27" fmla="*/ 162157 h 6858838"/>
              <a:gd name="connsiteX28" fmla="*/ 2490587 w 8645274"/>
              <a:gd name="connsiteY28" fmla="*/ 720426 h 6858838"/>
              <a:gd name="connsiteX29" fmla="*/ 2512387 w 8645274"/>
              <a:gd name="connsiteY29" fmla="*/ 1223921 h 6858838"/>
              <a:gd name="connsiteX30" fmla="*/ 2501396 w 8645274"/>
              <a:gd name="connsiteY30" fmla="*/ 1262708 h 6858838"/>
              <a:gd name="connsiteX31" fmla="*/ 2347977 w 8645274"/>
              <a:gd name="connsiteY31" fmla="*/ 1916170 h 6858838"/>
              <a:gd name="connsiteX32" fmla="*/ 2348158 w 8645274"/>
              <a:gd name="connsiteY32" fmla="*/ 1993289 h 6858838"/>
              <a:gd name="connsiteX33" fmla="*/ 2339257 w 8645274"/>
              <a:gd name="connsiteY33" fmla="*/ 2017269 h 6858838"/>
              <a:gd name="connsiteX34" fmla="*/ 2315640 w 8645274"/>
              <a:gd name="connsiteY34" fmla="*/ 2008458 h 6858838"/>
              <a:gd name="connsiteX35" fmla="*/ 2270041 w 8645274"/>
              <a:gd name="connsiteY35" fmla="*/ 1964313 h 6858838"/>
              <a:gd name="connsiteX36" fmla="*/ 1592143 w 8645274"/>
              <a:gd name="connsiteY36" fmla="*/ 1341824 h 6858838"/>
              <a:gd name="connsiteX37" fmla="*/ 1560533 w 8645274"/>
              <a:gd name="connsiteY37" fmla="*/ 1280057 h 6858838"/>
              <a:gd name="connsiteX38" fmla="*/ 1522292 w 8645274"/>
              <a:gd name="connsiteY38" fmla="*/ 1038710 h 6858838"/>
              <a:gd name="connsiteX39" fmla="*/ 1444901 w 8645274"/>
              <a:gd name="connsiteY39" fmla="*/ 1013912 h 6858838"/>
              <a:gd name="connsiteX40" fmla="*/ 1363513 w 8645274"/>
              <a:gd name="connsiteY40" fmla="*/ 1138174 h 6858838"/>
              <a:gd name="connsiteX41" fmla="*/ 1333810 w 8645274"/>
              <a:gd name="connsiteY41" fmla="*/ 1166241 h 6858838"/>
              <a:gd name="connsiteX42" fmla="*/ 1309921 w 8645274"/>
              <a:gd name="connsiteY42" fmla="*/ 1131088 h 6858838"/>
              <a:gd name="connsiteX43" fmla="*/ 1281944 w 8645274"/>
              <a:gd name="connsiteY43" fmla="*/ 1025993 h 6858838"/>
              <a:gd name="connsiteX44" fmla="*/ 1219268 w 8645274"/>
              <a:gd name="connsiteY44" fmla="*/ 916628 h 6858838"/>
              <a:gd name="connsiteX45" fmla="*/ 1158227 w 8645274"/>
              <a:gd name="connsiteY45" fmla="*/ 925893 h 6858838"/>
              <a:gd name="connsiteX46" fmla="*/ 1110903 w 8645274"/>
              <a:gd name="connsiteY46" fmla="*/ 1081675 h 6858838"/>
              <a:gd name="connsiteX47" fmla="*/ 1090919 w 8645274"/>
              <a:gd name="connsiteY47" fmla="*/ 1113739 h 6858838"/>
              <a:gd name="connsiteX48" fmla="*/ 1058945 w 8645274"/>
              <a:gd name="connsiteY48" fmla="*/ 1092665 h 6858838"/>
              <a:gd name="connsiteX49" fmla="*/ 1040688 w 8645274"/>
              <a:gd name="connsiteY49" fmla="*/ 1066687 h 6858838"/>
              <a:gd name="connsiteX50" fmla="*/ 878639 w 8645274"/>
              <a:gd name="connsiteY50" fmla="*/ 933069 h 6858838"/>
              <a:gd name="connsiteX51" fmla="*/ 830133 w 8645274"/>
              <a:gd name="connsiteY51" fmla="*/ 958957 h 6858838"/>
              <a:gd name="connsiteX52" fmla="*/ 828317 w 8645274"/>
              <a:gd name="connsiteY52" fmla="*/ 1143079 h 6858838"/>
              <a:gd name="connsiteX53" fmla="*/ 833948 w 8645274"/>
              <a:gd name="connsiteY53" fmla="*/ 1230461 h 6858838"/>
              <a:gd name="connsiteX54" fmla="*/ 647011 w 8645274"/>
              <a:gd name="connsiteY54" fmla="*/ 1125003 h 6858838"/>
              <a:gd name="connsiteX55" fmla="*/ 610223 w 8645274"/>
              <a:gd name="connsiteY55" fmla="*/ 1158066 h 6858838"/>
              <a:gd name="connsiteX56" fmla="*/ 672445 w 8645274"/>
              <a:gd name="connsiteY56" fmla="*/ 1356267 h 6858838"/>
              <a:gd name="connsiteX57" fmla="*/ 687523 w 8645274"/>
              <a:gd name="connsiteY57" fmla="*/ 1401775 h 6858838"/>
              <a:gd name="connsiteX58" fmla="*/ 647465 w 8645274"/>
              <a:gd name="connsiteY58" fmla="*/ 1384062 h 6858838"/>
              <a:gd name="connsiteX59" fmla="*/ 504946 w 8645274"/>
              <a:gd name="connsiteY59" fmla="*/ 1326292 h 6858838"/>
              <a:gd name="connsiteX60" fmla="*/ 465070 w 8645274"/>
              <a:gd name="connsiteY60" fmla="*/ 1364170 h 6858838"/>
              <a:gd name="connsiteX61" fmla="*/ 550363 w 8645274"/>
              <a:gd name="connsiteY61" fmla="*/ 1568365 h 6858838"/>
              <a:gd name="connsiteX62" fmla="*/ 562263 w 8645274"/>
              <a:gd name="connsiteY62" fmla="*/ 1640397 h 6858838"/>
              <a:gd name="connsiteX63" fmla="*/ 493773 w 8645274"/>
              <a:gd name="connsiteY63" fmla="*/ 2377973 h 6858838"/>
              <a:gd name="connsiteX64" fmla="*/ 633568 w 8645274"/>
              <a:gd name="connsiteY64" fmla="*/ 3061229 h 6858838"/>
              <a:gd name="connsiteX65" fmla="*/ 816508 w 8645274"/>
              <a:gd name="connsiteY65" fmla="*/ 3591884 h 6858838"/>
              <a:gd name="connsiteX66" fmla="*/ 824956 w 8645274"/>
              <a:gd name="connsiteY66" fmla="*/ 3711604 h 6858838"/>
              <a:gd name="connsiteX67" fmla="*/ 687705 w 8645274"/>
              <a:gd name="connsiteY67" fmla="*/ 4398767 h 6858838"/>
              <a:gd name="connsiteX68" fmla="*/ 679621 w 8645274"/>
              <a:gd name="connsiteY68" fmla="*/ 4811246 h 6858838"/>
              <a:gd name="connsiteX69" fmla="*/ 638109 w 8645274"/>
              <a:gd name="connsiteY69" fmla="*/ 4846127 h 6858838"/>
              <a:gd name="connsiteX70" fmla="*/ 284400 w 8645274"/>
              <a:gd name="connsiteY70" fmla="*/ 4794442 h 6858838"/>
              <a:gd name="connsiteX71" fmla="*/ 234623 w 8645274"/>
              <a:gd name="connsiteY71" fmla="*/ 4846127 h 6858838"/>
              <a:gd name="connsiteX72" fmla="*/ 343715 w 8645274"/>
              <a:gd name="connsiteY72" fmla="*/ 5165863 h 6858838"/>
              <a:gd name="connsiteX73" fmla="*/ 351436 w 8645274"/>
              <a:gd name="connsiteY73" fmla="*/ 5241801 h 6858838"/>
              <a:gd name="connsiteX74" fmla="*/ 183574 w 8645274"/>
              <a:gd name="connsiteY74" fmla="*/ 5759467 h 6858838"/>
              <a:gd name="connsiteX75" fmla="*/ 138157 w 8645274"/>
              <a:gd name="connsiteY75" fmla="*/ 5805429 h 6858838"/>
              <a:gd name="connsiteX76" fmla="*/ 28247 w 8645274"/>
              <a:gd name="connsiteY76" fmla="*/ 5846940 h 6858838"/>
              <a:gd name="connsiteX77" fmla="*/ 3086 w 8645274"/>
              <a:gd name="connsiteY77" fmla="*/ 5902258 h 6858838"/>
              <a:gd name="connsiteX78" fmla="*/ 106455 w 8645274"/>
              <a:gd name="connsiteY78" fmla="*/ 6068122 h 6858838"/>
              <a:gd name="connsiteX79" fmla="*/ 227538 w 8645274"/>
              <a:gd name="connsiteY79" fmla="*/ 6224993 h 6858838"/>
              <a:gd name="connsiteX80" fmla="*/ 269685 w 8645274"/>
              <a:gd name="connsiteY80" fmla="*/ 6304746 h 6858838"/>
              <a:gd name="connsiteX81" fmla="*/ 509124 w 8645274"/>
              <a:gd name="connsiteY81" fmla="*/ 6575614 h 6858838"/>
              <a:gd name="connsiteX82" fmla="*/ 889721 w 8645274"/>
              <a:gd name="connsiteY82" fmla="*/ 6789075 h 6858838"/>
              <a:gd name="connsiteX83" fmla="*/ 1622210 w 8645274"/>
              <a:gd name="connsiteY83" fmla="*/ 6844030 h 6858838"/>
              <a:gd name="connsiteX84" fmla="*/ 2364963 w 8645274"/>
              <a:gd name="connsiteY84" fmla="*/ 6450081 h 6858838"/>
              <a:gd name="connsiteX85" fmla="*/ 2430364 w 8645274"/>
              <a:gd name="connsiteY85" fmla="*/ 6435820 h 6858838"/>
              <a:gd name="connsiteX86" fmla="*/ 2551809 w 8645274"/>
              <a:gd name="connsiteY86" fmla="*/ 6484416 h 6858838"/>
              <a:gd name="connsiteX87" fmla="*/ 3210450 w 8645274"/>
              <a:gd name="connsiteY87" fmla="*/ 6543459 h 6858838"/>
              <a:gd name="connsiteX88" fmla="*/ 4035317 w 8645274"/>
              <a:gd name="connsiteY88" fmla="*/ 6557629 h 6858838"/>
              <a:gd name="connsiteX89" fmla="*/ 4928402 w 8645274"/>
              <a:gd name="connsiteY89" fmla="*/ 6536373 h 6858838"/>
              <a:gd name="connsiteX90" fmla="*/ 5574688 w 8645274"/>
              <a:gd name="connsiteY90" fmla="*/ 6491047 h 6858838"/>
              <a:gd name="connsiteX91" fmla="*/ 5838926 w 8645274"/>
              <a:gd name="connsiteY91" fmla="*/ 6420378 h 6858838"/>
              <a:gd name="connsiteX92" fmla="*/ 5897786 w 8645274"/>
              <a:gd name="connsiteY92" fmla="*/ 6430279 h 6858838"/>
              <a:gd name="connsiteX93" fmla="*/ 6392834 w 8645274"/>
              <a:gd name="connsiteY93" fmla="*/ 6748108 h 6858838"/>
              <a:gd name="connsiteX94" fmla="*/ 7072094 w 8645274"/>
              <a:gd name="connsiteY94" fmla="*/ 6795796 h 6858838"/>
              <a:gd name="connsiteX95" fmla="*/ 7501832 w 8645274"/>
              <a:gd name="connsiteY95" fmla="*/ 6661271 h 6858838"/>
              <a:gd name="connsiteX96" fmla="*/ 8043750 w 8645274"/>
              <a:gd name="connsiteY96" fmla="*/ 5954942 h 6858838"/>
              <a:gd name="connsiteX97" fmla="*/ 8151479 w 8645274"/>
              <a:gd name="connsiteY97" fmla="*/ 5843943 h 6858838"/>
              <a:gd name="connsiteX98" fmla="*/ 8456683 w 8645274"/>
              <a:gd name="connsiteY98" fmla="*/ 5635477 h 6858838"/>
              <a:gd name="connsiteX99" fmla="*/ 8440969 w 8645274"/>
              <a:gd name="connsiteY99" fmla="*/ 5565172 h 6858838"/>
              <a:gd name="connsiteX100" fmla="*/ 8154750 w 8645274"/>
              <a:gd name="connsiteY100" fmla="*/ 5482785 h 6858838"/>
              <a:gd name="connsiteX101" fmla="*/ 8112693 w 8645274"/>
              <a:gd name="connsiteY101" fmla="*/ 5441273 h 6858838"/>
              <a:gd name="connsiteX102" fmla="*/ 8084898 w 8645274"/>
              <a:gd name="connsiteY102" fmla="*/ 5299572 h 6858838"/>
              <a:gd name="connsiteX103" fmla="*/ 8101975 w 8645274"/>
              <a:gd name="connsiteY103" fmla="*/ 5115359 h 6858838"/>
              <a:gd name="connsiteX104" fmla="*/ 8148482 w 8645274"/>
              <a:gd name="connsiteY104" fmla="*/ 5084021 h 6858838"/>
              <a:gd name="connsiteX105" fmla="*/ 8184634 w 8645274"/>
              <a:gd name="connsiteY105" fmla="*/ 5110182 h 6858838"/>
              <a:gd name="connsiteX106" fmla="*/ 8274288 w 8645274"/>
              <a:gd name="connsiteY106" fmla="*/ 5211735 h 6858838"/>
              <a:gd name="connsiteX107" fmla="*/ 8323066 w 8645274"/>
              <a:gd name="connsiteY107" fmla="*/ 5194385 h 6858838"/>
              <a:gd name="connsiteX108" fmla="*/ 8329515 w 8645274"/>
              <a:gd name="connsiteY108" fmla="*/ 5059133 h 6858838"/>
              <a:gd name="connsiteX109" fmla="*/ 8369028 w 8645274"/>
              <a:gd name="connsiteY109" fmla="*/ 5027977 h 6858838"/>
              <a:gd name="connsiteX110" fmla="*/ 8471216 w 8645274"/>
              <a:gd name="connsiteY110" fmla="*/ 5046961 h 6858838"/>
              <a:gd name="connsiteX111" fmla="*/ 8522084 w 8645274"/>
              <a:gd name="connsiteY111" fmla="*/ 4983104 h 6858838"/>
              <a:gd name="connsiteX112" fmla="*/ 8461679 w 8645274"/>
              <a:gd name="connsiteY112" fmla="*/ 4851395 h 6858838"/>
              <a:gd name="connsiteX113" fmla="*/ 8450416 w 8645274"/>
              <a:gd name="connsiteY113" fmla="*/ 4810610 h 6858838"/>
              <a:gd name="connsiteX114" fmla="*/ 8488929 w 8645274"/>
              <a:gd name="connsiteY114" fmla="*/ 4809429 h 6858838"/>
              <a:gd name="connsiteX115" fmla="*/ 8606651 w 8645274"/>
              <a:gd name="connsiteY115" fmla="*/ 4810792 h 6858838"/>
              <a:gd name="connsiteX116" fmla="*/ 8642167 w 8645274"/>
              <a:gd name="connsiteY116" fmla="*/ 4760469 h 6858838"/>
              <a:gd name="connsiteX117" fmla="*/ 956393 w 8645274"/>
              <a:gd name="connsiteY117" fmla="*/ 1031080 h 6858838"/>
              <a:gd name="connsiteX118" fmla="*/ 946492 w 8645274"/>
              <a:gd name="connsiteY118" fmla="*/ 1023450 h 6858838"/>
              <a:gd name="connsiteX119" fmla="*/ 945039 w 8645274"/>
              <a:gd name="connsiteY119" fmla="*/ 1021996 h 6858838"/>
              <a:gd name="connsiteX120" fmla="*/ 946038 w 8645274"/>
              <a:gd name="connsiteY120" fmla="*/ 1022814 h 6858838"/>
              <a:gd name="connsiteX121" fmla="*/ 956393 w 8645274"/>
              <a:gd name="connsiteY121" fmla="*/ 1031080 h 685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8645274" h="6858838">
                <a:moveTo>
                  <a:pt x="8641895" y="4760015"/>
                </a:moveTo>
                <a:cubicBezTo>
                  <a:pt x="8627270" y="4706150"/>
                  <a:pt x="8596296" y="4662368"/>
                  <a:pt x="8553694" y="4616769"/>
                </a:cubicBezTo>
                <a:cubicBezTo>
                  <a:pt x="8575222" y="4616769"/>
                  <a:pt x="8590028" y="4619040"/>
                  <a:pt x="8603835" y="4616224"/>
                </a:cubicBezTo>
                <a:cubicBezTo>
                  <a:pt x="8628270" y="4611229"/>
                  <a:pt x="8641531" y="4597331"/>
                  <a:pt x="8629814" y="4570444"/>
                </a:cubicBezTo>
                <a:cubicBezTo>
                  <a:pt x="8592662" y="4485423"/>
                  <a:pt x="8553331" y="4400311"/>
                  <a:pt x="8476031" y="4344629"/>
                </a:cubicBezTo>
                <a:cubicBezTo>
                  <a:pt x="8439606" y="4318378"/>
                  <a:pt x="8427798" y="4287949"/>
                  <a:pt x="8421803" y="4247436"/>
                </a:cubicBezTo>
                <a:cubicBezTo>
                  <a:pt x="8387740" y="4017534"/>
                  <a:pt x="8308623" y="3806708"/>
                  <a:pt x="8161290" y="3623222"/>
                </a:cubicBezTo>
                <a:cubicBezTo>
                  <a:pt x="7929208" y="3334005"/>
                  <a:pt x="7686226" y="3054871"/>
                  <a:pt x="7410453" y="2806076"/>
                </a:cubicBezTo>
                <a:cubicBezTo>
                  <a:pt x="7221335" y="2635398"/>
                  <a:pt x="7012143" y="2496239"/>
                  <a:pt x="6769888" y="2411491"/>
                </a:cubicBezTo>
                <a:cubicBezTo>
                  <a:pt x="6752084" y="2405223"/>
                  <a:pt x="6738823" y="2393324"/>
                  <a:pt x="6725470" y="2380970"/>
                </a:cubicBezTo>
                <a:cubicBezTo>
                  <a:pt x="6588310" y="2254983"/>
                  <a:pt x="6445791" y="2135808"/>
                  <a:pt x="6286013" y="2038888"/>
                </a:cubicBezTo>
                <a:cubicBezTo>
                  <a:pt x="6260761" y="2023537"/>
                  <a:pt x="6247318" y="2002463"/>
                  <a:pt x="6245955" y="1972397"/>
                </a:cubicBezTo>
                <a:cubicBezTo>
                  <a:pt x="6243502" y="1916534"/>
                  <a:pt x="6241050" y="1860671"/>
                  <a:pt x="6235782" y="1804989"/>
                </a:cubicBezTo>
                <a:cubicBezTo>
                  <a:pt x="6219886" y="1638762"/>
                  <a:pt x="6228242" y="1468811"/>
                  <a:pt x="6155393" y="1311486"/>
                </a:cubicBezTo>
                <a:cubicBezTo>
                  <a:pt x="6137771" y="1273426"/>
                  <a:pt x="6126144" y="1231824"/>
                  <a:pt x="6116698" y="1190767"/>
                </a:cubicBezTo>
                <a:cubicBezTo>
                  <a:pt x="6094443" y="1093755"/>
                  <a:pt x="6069100" y="997198"/>
                  <a:pt x="6091173" y="895373"/>
                </a:cubicBezTo>
                <a:cubicBezTo>
                  <a:pt x="6127688" y="726239"/>
                  <a:pt x="6145583" y="555289"/>
                  <a:pt x="6127416" y="381977"/>
                </a:cubicBezTo>
                <a:cubicBezTo>
                  <a:pt x="6118787" y="299408"/>
                  <a:pt x="6115880" y="216022"/>
                  <a:pt x="6099166" y="134453"/>
                </a:cubicBezTo>
                <a:cubicBezTo>
                  <a:pt x="6079909" y="40348"/>
                  <a:pt x="6030132" y="1199"/>
                  <a:pt x="5934665" y="472"/>
                </a:cubicBezTo>
                <a:cubicBezTo>
                  <a:pt x="5872716" y="18"/>
                  <a:pt x="5810404" y="-2162"/>
                  <a:pt x="5749181" y="9011"/>
                </a:cubicBezTo>
                <a:cubicBezTo>
                  <a:pt x="5545349" y="46253"/>
                  <a:pt x="5341789" y="84676"/>
                  <a:pt x="5155942" y="183322"/>
                </a:cubicBezTo>
                <a:cubicBezTo>
                  <a:pt x="5016238" y="257534"/>
                  <a:pt x="4872266" y="321118"/>
                  <a:pt x="4711852" y="331110"/>
                </a:cubicBezTo>
                <a:cubicBezTo>
                  <a:pt x="4588227" y="338830"/>
                  <a:pt x="4464147" y="339830"/>
                  <a:pt x="4340339" y="343281"/>
                </a:cubicBezTo>
                <a:cubicBezTo>
                  <a:pt x="4139141" y="348822"/>
                  <a:pt x="3938578" y="336378"/>
                  <a:pt x="3737653" y="327658"/>
                </a:cubicBezTo>
                <a:cubicBezTo>
                  <a:pt x="3523647" y="318393"/>
                  <a:pt x="3328171" y="254354"/>
                  <a:pt x="3144141" y="152166"/>
                </a:cubicBezTo>
                <a:cubicBezTo>
                  <a:pt x="2997080" y="70506"/>
                  <a:pt x="2841844" y="34263"/>
                  <a:pt x="2674799" y="34626"/>
                </a:cubicBezTo>
                <a:cubicBezTo>
                  <a:pt x="2617846" y="34808"/>
                  <a:pt x="2578787" y="53338"/>
                  <a:pt x="2552173" y="101662"/>
                </a:cubicBezTo>
                <a:cubicBezTo>
                  <a:pt x="2541272" y="121464"/>
                  <a:pt x="2529010" y="140993"/>
                  <a:pt x="2521561" y="162157"/>
                </a:cubicBezTo>
                <a:cubicBezTo>
                  <a:pt x="2456706" y="345098"/>
                  <a:pt x="2449076" y="535941"/>
                  <a:pt x="2490587" y="720426"/>
                </a:cubicBezTo>
                <a:cubicBezTo>
                  <a:pt x="2528737" y="889832"/>
                  <a:pt x="2529555" y="1055060"/>
                  <a:pt x="2512387" y="1223921"/>
                </a:cubicBezTo>
                <a:cubicBezTo>
                  <a:pt x="2511025" y="1237637"/>
                  <a:pt x="2508481" y="1250536"/>
                  <a:pt x="2501396" y="1262708"/>
                </a:cubicBezTo>
                <a:cubicBezTo>
                  <a:pt x="2383584" y="1464814"/>
                  <a:pt x="2342618" y="1685088"/>
                  <a:pt x="2347977" y="1916170"/>
                </a:cubicBezTo>
                <a:cubicBezTo>
                  <a:pt x="2348522" y="1941877"/>
                  <a:pt x="2348340" y="1967583"/>
                  <a:pt x="2348158" y="1993289"/>
                </a:cubicBezTo>
                <a:cubicBezTo>
                  <a:pt x="2348158" y="2002191"/>
                  <a:pt x="2348976" y="2012546"/>
                  <a:pt x="2339257" y="2017269"/>
                </a:cubicBezTo>
                <a:cubicBezTo>
                  <a:pt x="2329265" y="2021993"/>
                  <a:pt x="2322089" y="2014544"/>
                  <a:pt x="2315640" y="2008458"/>
                </a:cubicBezTo>
                <a:cubicBezTo>
                  <a:pt x="2300198" y="1993925"/>
                  <a:pt x="2285210" y="1979028"/>
                  <a:pt x="2270041" y="1964313"/>
                </a:cubicBezTo>
                <a:cubicBezTo>
                  <a:pt x="2050403" y="1749943"/>
                  <a:pt x="1828131" y="1538390"/>
                  <a:pt x="1592143" y="1341824"/>
                </a:cubicBezTo>
                <a:cubicBezTo>
                  <a:pt x="1572251" y="1325202"/>
                  <a:pt x="1562441" y="1306490"/>
                  <a:pt x="1560533" y="1280057"/>
                </a:cubicBezTo>
                <a:cubicBezTo>
                  <a:pt x="1554538" y="1198669"/>
                  <a:pt x="1545091" y="1117736"/>
                  <a:pt x="1522292" y="1038710"/>
                </a:cubicBezTo>
                <a:cubicBezTo>
                  <a:pt x="1503398" y="973309"/>
                  <a:pt x="1495859" y="970130"/>
                  <a:pt x="1444901" y="1013912"/>
                </a:cubicBezTo>
                <a:cubicBezTo>
                  <a:pt x="1405842" y="1047521"/>
                  <a:pt x="1385858" y="1093574"/>
                  <a:pt x="1363513" y="1138174"/>
                </a:cubicBezTo>
                <a:cubicBezTo>
                  <a:pt x="1357155" y="1150890"/>
                  <a:pt x="1354157" y="1170420"/>
                  <a:pt x="1333810" y="1166241"/>
                </a:cubicBezTo>
                <a:cubicBezTo>
                  <a:pt x="1316552" y="1162790"/>
                  <a:pt x="1313645" y="1146076"/>
                  <a:pt x="1309921" y="1131088"/>
                </a:cubicBezTo>
                <a:cubicBezTo>
                  <a:pt x="1301110" y="1095936"/>
                  <a:pt x="1292935" y="1060510"/>
                  <a:pt x="1281944" y="1025993"/>
                </a:cubicBezTo>
                <a:cubicBezTo>
                  <a:pt x="1269045" y="985299"/>
                  <a:pt x="1248789" y="948057"/>
                  <a:pt x="1219268" y="916628"/>
                </a:cubicBezTo>
                <a:cubicBezTo>
                  <a:pt x="1188112" y="883474"/>
                  <a:pt x="1177030" y="885018"/>
                  <a:pt x="1158227" y="925893"/>
                </a:cubicBezTo>
                <a:cubicBezTo>
                  <a:pt x="1135337" y="975580"/>
                  <a:pt x="1119532" y="1027446"/>
                  <a:pt x="1110903" y="1081675"/>
                </a:cubicBezTo>
                <a:cubicBezTo>
                  <a:pt x="1108904" y="1094391"/>
                  <a:pt x="1108268" y="1110560"/>
                  <a:pt x="1090919" y="1113739"/>
                </a:cubicBezTo>
                <a:cubicBezTo>
                  <a:pt x="1074478" y="1116737"/>
                  <a:pt x="1067120" y="1103293"/>
                  <a:pt x="1058945" y="1092665"/>
                </a:cubicBezTo>
                <a:cubicBezTo>
                  <a:pt x="1052496" y="1084309"/>
                  <a:pt x="1047137" y="1075044"/>
                  <a:pt x="1040688" y="1066687"/>
                </a:cubicBezTo>
                <a:cubicBezTo>
                  <a:pt x="996996" y="1009643"/>
                  <a:pt x="948400" y="958775"/>
                  <a:pt x="878639" y="933069"/>
                </a:cubicBezTo>
                <a:cubicBezTo>
                  <a:pt x="851389" y="923078"/>
                  <a:pt x="836946" y="928528"/>
                  <a:pt x="830133" y="958957"/>
                </a:cubicBezTo>
                <a:cubicBezTo>
                  <a:pt x="816326" y="1020452"/>
                  <a:pt x="815237" y="1081130"/>
                  <a:pt x="828317" y="1143079"/>
                </a:cubicBezTo>
                <a:cubicBezTo>
                  <a:pt x="833767" y="1169057"/>
                  <a:pt x="847119" y="1196035"/>
                  <a:pt x="833948" y="1230461"/>
                </a:cubicBezTo>
                <a:cubicBezTo>
                  <a:pt x="780719" y="1171873"/>
                  <a:pt x="716772" y="1143079"/>
                  <a:pt x="647011" y="1125003"/>
                </a:cubicBezTo>
                <a:cubicBezTo>
                  <a:pt x="617490" y="1117282"/>
                  <a:pt x="603683" y="1123731"/>
                  <a:pt x="610223" y="1158066"/>
                </a:cubicBezTo>
                <a:cubicBezTo>
                  <a:pt x="623394" y="1226646"/>
                  <a:pt x="639654" y="1293864"/>
                  <a:pt x="672445" y="1356267"/>
                </a:cubicBezTo>
                <a:cubicBezTo>
                  <a:pt x="679711" y="1369983"/>
                  <a:pt x="692973" y="1382881"/>
                  <a:pt x="687523" y="1401775"/>
                </a:cubicBezTo>
                <a:cubicBezTo>
                  <a:pt x="669447" y="1405408"/>
                  <a:pt x="659728" y="1391238"/>
                  <a:pt x="647465" y="1384062"/>
                </a:cubicBezTo>
                <a:cubicBezTo>
                  <a:pt x="602775" y="1357811"/>
                  <a:pt x="554632" y="1340008"/>
                  <a:pt x="504946" y="1326292"/>
                </a:cubicBezTo>
                <a:cubicBezTo>
                  <a:pt x="471246" y="1316936"/>
                  <a:pt x="455895" y="1325656"/>
                  <a:pt x="465070" y="1364170"/>
                </a:cubicBezTo>
                <a:cubicBezTo>
                  <a:pt x="482419" y="1437019"/>
                  <a:pt x="512394" y="1504327"/>
                  <a:pt x="550363" y="1568365"/>
                </a:cubicBezTo>
                <a:cubicBezTo>
                  <a:pt x="563898" y="1591165"/>
                  <a:pt x="572981" y="1612057"/>
                  <a:pt x="562263" y="1640397"/>
                </a:cubicBezTo>
                <a:cubicBezTo>
                  <a:pt x="472336" y="1879837"/>
                  <a:pt x="466523" y="2127451"/>
                  <a:pt x="493773" y="2377973"/>
                </a:cubicBezTo>
                <a:cubicBezTo>
                  <a:pt x="518935" y="2610146"/>
                  <a:pt x="570074" y="2837141"/>
                  <a:pt x="633568" y="3061229"/>
                </a:cubicBezTo>
                <a:cubicBezTo>
                  <a:pt x="684707" y="3241445"/>
                  <a:pt x="730579" y="3423931"/>
                  <a:pt x="816508" y="3591884"/>
                </a:cubicBezTo>
                <a:cubicBezTo>
                  <a:pt x="837582" y="3633123"/>
                  <a:pt x="840398" y="3668094"/>
                  <a:pt x="824956" y="3711604"/>
                </a:cubicBezTo>
                <a:cubicBezTo>
                  <a:pt x="746293" y="3933876"/>
                  <a:pt x="708143" y="4164504"/>
                  <a:pt x="687705" y="4398767"/>
                </a:cubicBezTo>
                <a:cubicBezTo>
                  <a:pt x="675715" y="4536199"/>
                  <a:pt x="677713" y="4673631"/>
                  <a:pt x="679621" y="4811246"/>
                </a:cubicBezTo>
                <a:cubicBezTo>
                  <a:pt x="680075" y="4842856"/>
                  <a:pt x="673081" y="4856663"/>
                  <a:pt x="638109" y="4846127"/>
                </a:cubicBezTo>
                <a:cubicBezTo>
                  <a:pt x="522931" y="4811428"/>
                  <a:pt x="403575" y="4803525"/>
                  <a:pt x="284400" y="4794442"/>
                </a:cubicBezTo>
                <a:cubicBezTo>
                  <a:pt x="235077" y="4790626"/>
                  <a:pt x="227084" y="4797803"/>
                  <a:pt x="234623" y="4846127"/>
                </a:cubicBezTo>
                <a:cubicBezTo>
                  <a:pt x="252245" y="4958943"/>
                  <a:pt x="283038" y="5067671"/>
                  <a:pt x="343715" y="5165863"/>
                </a:cubicBezTo>
                <a:cubicBezTo>
                  <a:pt x="358793" y="5190298"/>
                  <a:pt x="367695" y="5213370"/>
                  <a:pt x="351436" y="5241801"/>
                </a:cubicBezTo>
                <a:cubicBezTo>
                  <a:pt x="259148" y="5402487"/>
                  <a:pt x="199288" y="5573982"/>
                  <a:pt x="183574" y="5759467"/>
                </a:cubicBezTo>
                <a:cubicBezTo>
                  <a:pt x="181030" y="5789533"/>
                  <a:pt x="165407" y="5801068"/>
                  <a:pt x="138157" y="5805429"/>
                </a:cubicBezTo>
                <a:cubicBezTo>
                  <a:pt x="98825" y="5811696"/>
                  <a:pt x="63491" y="5829137"/>
                  <a:pt x="28247" y="5846940"/>
                </a:cubicBezTo>
                <a:cubicBezTo>
                  <a:pt x="4267" y="5859021"/>
                  <a:pt x="-5543" y="5876280"/>
                  <a:pt x="3086" y="5902258"/>
                </a:cubicBezTo>
                <a:cubicBezTo>
                  <a:pt x="24250" y="5965933"/>
                  <a:pt x="46414" y="6030970"/>
                  <a:pt x="106455" y="6068122"/>
                </a:cubicBezTo>
                <a:cubicBezTo>
                  <a:pt x="167678" y="6106000"/>
                  <a:pt x="213004" y="6150781"/>
                  <a:pt x="227538" y="6224993"/>
                </a:cubicBezTo>
                <a:cubicBezTo>
                  <a:pt x="233079" y="6253243"/>
                  <a:pt x="253335" y="6279403"/>
                  <a:pt x="269685" y="6304746"/>
                </a:cubicBezTo>
                <a:cubicBezTo>
                  <a:pt x="335812" y="6407025"/>
                  <a:pt x="417109" y="6496225"/>
                  <a:pt x="509124" y="6575614"/>
                </a:cubicBezTo>
                <a:cubicBezTo>
                  <a:pt x="621396" y="6672534"/>
                  <a:pt x="745385" y="6749562"/>
                  <a:pt x="889721" y="6789075"/>
                </a:cubicBezTo>
                <a:cubicBezTo>
                  <a:pt x="1130159" y="6854930"/>
                  <a:pt x="1375503" y="6876276"/>
                  <a:pt x="1622210" y="6844030"/>
                </a:cubicBezTo>
                <a:cubicBezTo>
                  <a:pt x="1916876" y="6805425"/>
                  <a:pt x="2171667" y="6683071"/>
                  <a:pt x="2364963" y="6450081"/>
                </a:cubicBezTo>
                <a:cubicBezTo>
                  <a:pt x="2385582" y="6425192"/>
                  <a:pt x="2402841" y="6421831"/>
                  <a:pt x="2430364" y="6435820"/>
                </a:cubicBezTo>
                <a:cubicBezTo>
                  <a:pt x="2469241" y="6455531"/>
                  <a:pt x="2507391" y="6475696"/>
                  <a:pt x="2551809" y="6484416"/>
                </a:cubicBezTo>
                <a:cubicBezTo>
                  <a:pt x="2769358" y="6526836"/>
                  <a:pt x="2990176" y="6534647"/>
                  <a:pt x="3210450" y="6543459"/>
                </a:cubicBezTo>
                <a:cubicBezTo>
                  <a:pt x="3485133" y="6554449"/>
                  <a:pt x="3759907" y="6563624"/>
                  <a:pt x="4035317" y="6557629"/>
                </a:cubicBezTo>
                <a:cubicBezTo>
                  <a:pt x="4333073" y="6551179"/>
                  <a:pt x="4630737" y="6544095"/>
                  <a:pt x="4928402" y="6536373"/>
                </a:cubicBezTo>
                <a:cubicBezTo>
                  <a:pt x="5144497" y="6530742"/>
                  <a:pt x="5360591" y="6523929"/>
                  <a:pt x="5574688" y="6491047"/>
                </a:cubicBezTo>
                <a:cubicBezTo>
                  <a:pt x="5665251" y="6477150"/>
                  <a:pt x="5760354" y="6477331"/>
                  <a:pt x="5838926" y="6420378"/>
                </a:cubicBezTo>
                <a:cubicBezTo>
                  <a:pt x="5865086" y="6401394"/>
                  <a:pt x="5879165" y="6406843"/>
                  <a:pt x="5897786" y="6430279"/>
                </a:cubicBezTo>
                <a:cubicBezTo>
                  <a:pt x="6026226" y="6592782"/>
                  <a:pt x="6195542" y="6692155"/>
                  <a:pt x="6392834" y="6748108"/>
                </a:cubicBezTo>
                <a:cubicBezTo>
                  <a:pt x="6616014" y="6811420"/>
                  <a:pt x="6843918" y="6814236"/>
                  <a:pt x="7072094" y="6795796"/>
                </a:cubicBezTo>
                <a:cubicBezTo>
                  <a:pt x="7223969" y="6783534"/>
                  <a:pt x="7370031" y="6739116"/>
                  <a:pt x="7501832" y="6661271"/>
                </a:cubicBezTo>
                <a:cubicBezTo>
                  <a:pt x="7776515" y="6499041"/>
                  <a:pt x="7948919" y="6255150"/>
                  <a:pt x="8043750" y="5954942"/>
                </a:cubicBezTo>
                <a:cubicBezTo>
                  <a:pt x="8062644" y="5895173"/>
                  <a:pt x="8091983" y="5864017"/>
                  <a:pt x="8151479" y="5843943"/>
                </a:cubicBezTo>
                <a:cubicBezTo>
                  <a:pt x="8271200" y="5803339"/>
                  <a:pt x="8383017" y="5746841"/>
                  <a:pt x="8456683" y="5635477"/>
                </a:cubicBezTo>
                <a:cubicBezTo>
                  <a:pt x="8478120" y="5603050"/>
                  <a:pt x="8478574" y="5583702"/>
                  <a:pt x="8440969" y="5565172"/>
                </a:cubicBezTo>
                <a:cubicBezTo>
                  <a:pt x="8350316" y="5520481"/>
                  <a:pt x="8254304" y="5495320"/>
                  <a:pt x="8154750" y="5482785"/>
                </a:cubicBezTo>
                <a:cubicBezTo>
                  <a:pt x="8127409" y="5479333"/>
                  <a:pt x="8116145" y="5469432"/>
                  <a:pt x="8112693" y="5441273"/>
                </a:cubicBezTo>
                <a:cubicBezTo>
                  <a:pt x="8106880" y="5393404"/>
                  <a:pt x="8104336" y="5342264"/>
                  <a:pt x="8084898" y="5299572"/>
                </a:cubicBezTo>
                <a:cubicBezTo>
                  <a:pt x="8053923" y="5231446"/>
                  <a:pt x="8074452" y="5175038"/>
                  <a:pt x="8101975" y="5115359"/>
                </a:cubicBezTo>
                <a:cubicBezTo>
                  <a:pt x="8111967" y="5093832"/>
                  <a:pt x="8129770" y="5089563"/>
                  <a:pt x="8148482" y="5084021"/>
                </a:cubicBezTo>
                <a:cubicBezTo>
                  <a:pt x="8171554" y="5077118"/>
                  <a:pt x="8176278" y="5096920"/>
                  <a:pt x="8184634" y="5110182"/>
                </a:cubicBezTo>
                <a:cubicBezTo>
                  <a:pt x="8209069" y="5148968"/>
                  <a:pt x="8239226" y="5182486"/>
                  <a:pt x="8274288" y="5211735"/>
                </a:cubicBezTo>
                <a:cubicBezTo>
                  <a:pt x="8300721" y="5233717"/>
                  <a:pt x="8317071" y="5230083"/>
                  <a:pt x="8323066" y="5194385"/>
                </a:cubicBezTo>
                <a:cubicBezTo>
                  <a:pt x="8330605" y="5149513"/>
                  <a:pt x="8338508" y="5104096"/>
                  <a:pt x="8329515" y="5059133"/>
                </a:cubicBezTo>
                <a:cubicBezTo>
                  <a:pt x="8321068" y="5016986"/>
                  <a:pt x="8336419" y="5018076"/>
                  <a:pt x="8369028" y="5027977"/>
                </a:cubicBezTo>
                <a:cubicBezTo>
                  <a:pt x="8402001" y="5037969"/>
                  <a:pt x="8436790" y="5043782"/>
                  <a:pt x="8471216" y="5046961"/>
                </a:cubicBezTo>
                <a:cubicBezTo>
                  <a:pt x="8529714" y="5052411"/>
                  <a:pt x="8537889" y="5041148"/>
                  <a:pt x="8522084" y="4983104"/>
                </a:cubicBezTo>
                <a:cubicBezTo>
                  <a:pt x="8509276" y="4935870"/>
                  <a:pt x="8482208" y="4895177"/>
                  <a:pt x="8461679" y="4851395"/>
                </a:cubicBezTo>
                <a:cubicBezTo>
                  <a:pt x="8455593" y="4838405"/>
                  <a:pt x="8439606" y="4825143"/>
                  <a:pt x="8450416" y="4810610"/>
                </a:cubicBezTo>
                <a:cubicBezTo>
                  <a:pt x="8459408" y="4798529"/>
                  <a:pt x="8475849" y="4807522"/>
                  <a:pt x="8488929" y="4809429"/>
                </a:cubicBezTo>
                <a:cubicBezTo>
                  <a:pt x="8528170" y="4814970"/>
                  <a:pt x="8567410" y="4812245"/>
                  <a:pt x="8606651" y="4810792"/>
                </a:cubicBezTo>
                <a:cubicBezTo>
                  <a:pt x="8640714" y="4809611"/>
                  <a:pt x="8651250" y="4793624"/>
                  <a:pt x="8642167" y="4760469"/>
                </a:cubicBezTo>
                <a:close/>
                <a:moveTo>
                  <a:pt x="956393" y="1031080"/>
                </a:moveTo>
                <a:cubicBezTo>
                  <a:pt x="952941" y="1028718"/>
                  <a:pt x="949581" y="1026265"/>
                  <a:pt x="946492" y="1023450"/>
                </a:cubicBezTo>
                <a:cubicBezTo>
                  <a:pt x="945947" y="1022995"/>
                  <a:pt x="945493" y="1022450"/>
                  <a:pt x="945039" y="1021996"/>
                </a:cubicBezTo>
                <a:cubicBezTo>
                  <a:pt x="945402" y="1022269"/>
                  <a:pt x="945675" y="1022541"/>
                  <a:pt x="946038" y="1022814"/>
                </a:cubicBezTo>
                <a:cubicBezTo>
                  <a:pt x="949581" y="1025448"/>
                  <a:pt x="953032" y="1028264"/>
                  <a:pt x="956393" y="1031080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Graphic 9">
            <a:extLst>
              <a:ext uri="{FF2B5EF4-FFF2-40B4-BE49-F238E27FC236}">
                <a16:creationId xmlns:a16="http://schemas.microsoft.com/office/drawing/2014/main" id="{34C3FF7B-0571-F4DC-66D5-738D2F7673B1}"/>
              </a:ext>
            </a:extLst>
          </p:cNvPr>
          <p:cNvSpPr/>
          <p:nvPr/>
        </p:nvSpPr>
        <p:spPr>
          <a:xfrm>
            <a:off x="5152665" y="1634875"/>
            <a:ext cx="2131374" cy="1464256"/>
          </a:xfrm>
          <a:custGeom>
            <a:avLst/>
            <a:gdLst>
              <a:gd name="connsiteX0" fmla="*/ 0 w 4761098"/>
              <a:gd name="connsiteY0" fmla="*/ 1898812 h 3270880"/>
              <a:gd name="connsiteX1" fmla="*/ 0 w 4761098"/>
              <a:gd name="connsiteY1" fmla="*/ 1737125 h 3270880"/>
              <a:gd name="connsiteX2" fmla="*/ 2667 w 4761098"/>
              <a:gd name="connsiteY2" fmla="*/ 1725648 h 3270880"/>
              <a:gd name="connsiteX3" fmla="*/ 124396 w 4761098"/>
              <a:gd name="connsiteY3" fmla="*/ 1235205 h 3270880"/>
              <a:gd name="connsiteX4" fmla="*/ 211217 w 4761098"/>
              <a:gd name="connsiteY4" fmla="*/ 966505 h 3270880"/>
              <a:gd name="connsiteX5" fmla="*/ 254032 w 4761098"/>
              <a:gd name="connsiteY5" fmla="*/ 893925 h 3270880"/>
              <a:gd name="connsiteX6" fmla="*/ 474250 w 4761098"/>
              <a:gd name="connsiteY6" fmla="*/ 677088 h 3270880"/>
              <a:gd name="connsiteX7" fmla="*/ 636032 w 4761098"/>
              <a:gd name="connsiteY7" fmla="*/ 490446 h 3270880"/>
              <a:gd name="connsiteX8" fmla="*/ 775859 w 4761098"/>
              <a:gd name="connsiteY8" fmla="*/ 391767 h 3270880"/>
              <a:gd name="connsiteX9" fmla="*/ 1110186 w 4761098"/>
              <a:gd name="connsiteY9" fmla="*/ 257083 h 3270880"/>
              <a:gd name="connsiteX10" fmla="*/ 1214009 w 4761098"/>
              <a:gd name="connsiteY10" fmla="*/ 186503 h 3270880"/>
              <a:gd name="connsiteX11" fmla="*/ 1294685 w 4761098"/>
              <a:gd name="connsiteY11" fmla="*/ 156690 h 3270880"/>
              <a:gd name="connsiteX12" fmla="*/ 1334881 w 4761098"/>
              <a:gd name="connsiteY12" fmla="*/ 137926 h 3270880"/>
              <a:gd name="connsiteX13" fmla="*/ 1463897 w 4761098"/>
              <a:gd name="connsiteY13" fmla="*/ 12386 h 3270880"/>
              <a:gd name="connsiteX14" fmla="*/ 1530096 w 4761098"/>
              <a:gd name="connsiteY14" fmla="*/ 16339 h 3270880"/>
              <a:gd name="connsiteX15" fmla="*/ 1529429 w 4761098"/>
              <a:gd name="connsiteY15" fmla="*/ 78442 h 3270880"/>
              <a:gd name="connsiteX16" fmla="*/ 1452419 w 4761098"/>
              <a:gd name="connsiteY16" fmla="*/ 201267 h 3270880"/>
              <a:gd name="connsiteX17" fmla="*/ 1447943 w 4761098"/>
              <a:gd name="connsiteY17" fmla="*/ 232461 h 3270880"/>
              <a:gd name="connsiteX18" fmla="*/ 1462230 w 4761098"/>
              <a:gd name="connsiteY18" fmla="*/ 313376 h 3270880"/>
              <a:gd name="connsiteX19" fmla="*/ 1474517 w 4761098"/>
              <a:gd name="connsiteY19" fmla="*/ 385528 h 3270880"/>
              <a:gd name="connsiteX20" fmla="*/ 1577768 w 4761098"/>
              <a:gd name="connsiteY20" fmla="*/ 694328 h 3270880"/>
              <a:gd name="connsiteX21" fmla="*/ 1632156 w 4761098"/>
              <a:gd name="connsiteY21" fmla="*/ 856492 h 3270880"/>
              <a:gd name="connsiteX22" fmla="*/ 1699545 w 4761098"/>
              <a:gd name="connsiteY22" fmla="*/ 921643 h 3270880"/>
              <a:gd name="connsiteX23" fmla="*/ 2103977 w 4761098"/>
              <a:gd name="connsiteY23" fmla="*/ 1179579 h 3270880"/>
              <a:gd name="connsiteX24" fmla="*/ 2162508 w 4761098"/>
              <a:gd name="connsiteY24" fmla="*/ 1203392 h 3270880"/>
              <a:gd name="connsiteX25" fmla="*/ 2266616 w 4761098"/>
              <a:gd name="connsiteY25" fmla="*/ 1253065 h 3270880"/>
              <a:gd name="connsiteX26" fmla="*/ 2299430 w 4761098"/>
              <a:gd name="connsiteY26" fmla="*/ 1299642 h 3270880"/>
              <a:gd name="connsiteX27" fmla="*/ 2315051 w 4761098"/>
              <a:gd name="connsiteY27" fmla="*/ 1309882 h 3270880"/>
              <a:gd name="connsiteX28" fmla="*/ 2319766 w 4761098"/>
              <a:gd name="connsiteY28" fmla="*/ 1253779 h 3270880"/>
              <a:gd name="connsiteX29" fmla="*/ 2310098 w 4761098"/>
              <a:gd name="connsiteY29" fmla="*/ 995080 h 3270880"/>
              <a:gd name="connsiteX30" fmla="*/ 2260473 w 4761098"/>
              <a:gd name="connsiteY30" fmla="*/ 768195 h 3270880"/>
              <a:gd name="connsiteX31" fmla="*/ 2232231 w 4761098"/>
              <a:gd name="connsiteY31" fmla="*/ 740144 h 3270880"/>
              <a:gd name="connsiteX32" fmla="*/ 2145458 w 4761098"/>
              <a:gd name="connsiteY32" fmla="*/ 680898 h 3270880"/>
              <a:gd name="connsiteX33" fmla="*/ 2057685 w 4761098"/>
              <a:gd name="connsiteY33" fmla="*/ 571932 h 3270880"/>
              <a:gd name="connsiteX34" fmla="*/ 2020490 w 4761098"/>
              <a:gd name="connsiteY34" fmla="*/ 565693 h 3270880"/>
              <a:gd name="connsiteX35" fmla="*/ 1990772 w 4761098"/>
              <a:gd name="connsiteY35" fmla="*/ 572123 h 3270880"/>
              <a:gd name="connsiteX36" fmla="*/ 1877044 w 4761098"/>
              <a:gd name="connsiteY36" fmla="*/ 474777 h 3270880"/>
              <a:gd name="connsiteX37" fmla="*/ 1874901 w 4761098"/>
              <a:gd name="connsiteY37" fmla="*/ 465538 h 3270880"/>
              <a:gd name="connsiteX38" fmla="*/ 1843230 w 4761098"/>
              <a:gd name="connsiteY38" fmla="*/ 425819 h 3270880"/>
              <a:gd name="connsiteX39" fmla="*/ 1824418 w 4761098"/>
              <a:gd name="connsiteY39" fmla="*/ 405911 h 3270880"/>
              <a:gd name="connsiteX40" fmla="*/ 1802606 w 4761098"/>
              <a:gd name="connsiteY40" fmla="*/ 333188 h 3270880"/>
              <a:gd name="connsiteX41" fmla="*/ 1806178 w 4761098"/>
              <a:gd name="connsiteY41" fmla="*/ 300660 h 3270880"/>
              <a:gd name="connsiteX42" fmla="*/ 1819227 w 4761098"/>
              <a:gd name="connsiteY42" fmla="*/ 245796 h 3270880"/>
              <a:gd name="connsiteX43" fmla="*/ 1868090 w 4761098"/>
              <a:gd name="connsiteY43" fmla="*/ 196409 h 3270880"/>
              <a:gd name="connsiteX44" fmla="*/ 1938813 w 4761098"/>
              <a:gd name="connsiteY44" fmla="*/ 173454 h 3270880"/>
              <a:gd name="connsiteX45" fmla="*/ 2016966 w 4761098"/>
              <a:gd name="connsiteY45" fmla="*/ 160357 h 3270880"/>
              <a:gd name="connsiteX46" fmla="*/ 2197322 w 4761098"/>
              <a:gd name="connsiteY46" fmla="*/ 233128 h 3270880"/>
              <a:gd name="connsiteX47" fmla="*/ 2235755 w 4761098"/>
              <a:gd name="connsiteY47" fmla="*/ 235604 h 3270880"/>
              <a:gd name="connsiteX48" fmla="*/ 2378916 w 4761098"/>
              <a:gd name="connsiteY48" fmla="*/ 236890 h 3270880"/>
              <a:gd name="connsiteX49" fmla="*/ 2443829 w 4761098"/>
              <a:gd name="connsiteY49" fmla="*/ 259941 h 3270880"/>
              <a:gd name="connsiteX50" fmla="*/ 2522267 w 4761098"/>
              <a:gd name="connsiteY50" fmla="*/ 329854 h 3270880"/>
              <a:gd name="connsiteX51" fmla="*/ 2577703 w 4761098"/>
              <a:gd name="connsiteY51" fmla="*/ 391957 h 3270880"/>
              <a:gd name="connsiteX52" fmla="*/ 2796778 w 4761098"/>
              <a:gd name="connsiteY52" fmla="*/ 539214 h 3270880"/>
              <a:gd name="connsiteX53" fmla="*/ 2818780 w 4761098"/>
              <a:gd name="connsiteY53" fmla="*/ 596411 h 3270880"/>
              <a:gd name="connsiteX54" fmla="*/ 2762250 w 4761098"/>
              <a:gd name="connsiteY54" fmla="*/ 630225 h 3270880"/>
              <a:gd name="connsiteX55" fmla="*/ 2724483 w 4761098"/>
              <a:gd name="connsiteY55" fmla="*/ 616843 h 3270880"/>
              <a:gd name="connsiteX56" fmla="*/ 2594419 w 4761098"/>
              <a:gd name="connsiteY56" fmla="*/ 565265 h 3270880"/>
              <a:gd name="connsiteX57" fmla="*/ 2567940 w 4761098"/>
              <a:gd name="connsiteY57" fmla="*/ 588125 h 3270880"/>
              <a:gd name="connsiteX58" fmla="*/ 2596848 w 4761098"/>
              <a:gd name="connsiteY58" fmla="*/ 729857 h 3270880"/>
              <a:gd name="connsiteX59" fmla="*/ 2703099 w 4761098"/>
              <a:gd name="connsiteY59" fmla="*/ 1243683 h 3270880"/>
              <a:gd name="connsiteX60" fmla="*/ 2724245 w 4761098"/>
              <a:gd name="connsiteY60" fmla="*/ 1284402 h 3270880"/>
              <a:gd name="connsiteX61" fmla="*/ 2751248 w 4761098"/>
              <a:gd name="connsiteY61" fmla="*/ 1283259 h 3270880"/>
              <a:gd name="connsiteX62" fmla="*/ 2799016 w 4761098"/>
              <a:gd name="connsiteY62" fmla="*/ 1227157 h 3270880"/>
              <a:gd name="connsiteX63" fmla="*/ 2876121 w 4761098"/>
              <a:gd name="connsiteY63" fmla="*/ 1194391 h 3270880"/>
              <a:gd name="connsiteX64" fmla="*/ 2958703 w 4761098"/>
              <a:gd name="connsiteY64" fmla="*/ 1167054 h 3270880"/>
              <a:gd name="connsiteX65" fmla="*/ 3170967 w 4761098"/>
              <a:gd name="connsiteY65" fmla="*/ 1010368 h 3270880"/>
              <a:gd name="connsiteX66" fmla="*/ 3215973 w 4761098"/>
              <a:gd name="connsiteY66" fmla="*/ 990175 h 3270880"/>
              <a:gd name="connsiteX67" fmla="*/ 3261693 w 4761098"/>
              <a:gd name="connsiteY67" fmla="*/ 963981 h 3270880"/>
              <a:gd name="connsiteX68" fmla="*/ 3290887 w 4761098"/>
              <a:gd name="connsiteY68" fmla="*/ 904640 h 3270880"/>
              <a:gd name="connsiteX69" fmla="*/ 3525488 w 4761098"/>
              <a:gd name="connsiteY69" fmla="*/ 336046 h 3270880"/>
              <a:gd name="connsiteX70" fmla="*/ 3538489 w 4761098"/>
              <a:gd name="connsiteY70" fmla="*/ 293326 h 3270880"/>
              <a:gd name="connsiteX71" fmla="*/ 3568398 w 4761098"/>
              <a:gd name="connsiteY71" fmla="*/ 238938 h 3270880"/>
              <a:gd name="connsiteX72" fmla="*/ 3586305 w 4761098"/>
              <a:gd name="connsiteY72" fmla="*/ 171501 h 3270880"/>
              <a:gd name="connsiteX73" fmla="*/ 3554015 w 4761098"/>
              <a:gd name="connsiteY73" fmla="*/ 97444 h 3270880"/>
              <a:gd name="connsiteX74" fmla="*/ 3542394 w 4761098"/>
              <a:gd name="connsiteY74" fmla="*/ 71441 h 3270880"/>
              <a:gd name="connsiteX75" fmla="*/ 3546919 w 4761098"/>
              <a:gd name="connsiteY75" fmla="*/ 27293 h 3270880"/>
              <a:gd name="connsiteX76" fmla="*/ 3600259 w 4761098"/>
              <a:gd name="connsiteY76" fmla="*/ 20959 h 3270880"/>
              <a:gd name="connsiteX77" fmla="*/ 3635454 w 4761098"/>
              <a:gd name="connsiteY77" fmla="*/ 48962 h 3270880"/>
              <a:gd name="connsiteX78" fmla="*/ 3727465 w 4761098"/>
              <a:gd name="connsiteY78" fmla="*/ 175597 h 3270880"/>
              <a:gd name="connsiteX79" fmla="*/ 3751278 w 4761098"/>
              <a:gd name="connsiteY79" fmla="*/ 196647 h 3270880"/>
              <a:gd name="connsiteX80" fmla="*/ 3871245 w 4761098"/>
              <a:gd name="connsiteY80" fmla="*/ 286420 h 3270880"/>
              <a:gd name="connsiteX81" fmla="*/ 4239815 w 4761098"/>
              <a:gd name="connsiteY81" fmla="*/ 590935 h 3270880"/>
              <a:gd name="connsiteX82" fmla="*/ 4439792 w 4761098"/>
              <a:gd name="connsiteY82" fmla="*/ 766147 h 3270880"/>
              <a:gd name="connsiteX83" fmla="*/ 4716636 w 4761098"/>
              <a:gd name="connsiteY83" fmla="*/ 1383700 h 3270880"/>
              <a:gd name="connsiteX84" fmla="*/ 4759451 w 4761098"/>
              <a:gd name="connsiteY84" fmla="*/ 1638923 h 3270880"/>
              <a:gd name="connsiteX85" fmla="*/ 4759356 w 4761098"/>
              <a:gd name="connsiteY85" fmla="*/ 1722123 h 3270880"/>
              <a:gd name="connsiteX86" fmla="*/ 4755784 w 4761098"/>
              <a:gd name="connsiteY86" fmla="*/ 1755032 h 3270880"/>
              <a:gd name="connsiteX87" fmla="*/ 4662582 w 4761098"/>
              <a:gd name="connsiteY87" fmla="*/ 2091503 h 3270880"/>
              <a:gd name="connsiteX88" fmla="*/ 4620148 w 4761098"/>
              <a:gd name="connsiteY88" fmla="*/ 2199755 h 3270880"/>
              <a:gd name="connsiteX89" fmla="*/ 4579333 w 4761098"/>
              <a:gd name="connsiteY89" fmla="*/ 2227568 h 3270880"/>
              <a:gd name="connsiteX90" fmla="*/ 4572857 w 4761098"/>
              <a:gd name="connsiteY90" fmla="*/ 2183324 h 3270880"/>
              <a:gd name="connsiteX91" fmla="*/ 4581524 w 4761098"/>
              <a:gd name="connsiteY91" fmla="*/ 2148796 h 3270880"/>
              <a:gd name="connsiteX92" fmla="*/ 4584429 w 4761098"/>
              <a:gd name="connsiteY92" fmla="*/ 2111172 h 3270880"/>
              <a:gd name="connsiteX93" fmla="*/ 4498276 w 4761098"/>
              <a:gd name="connsiteY93" fmla="*/ 1756080 h 3270880"/>
              <a:gd name="connsiteX94" fmla="*/ 4426648 w 4761098"/>
              <a:gd name="connsiteY94" fmla="*/ 1660640 h 3270880"/>
              <a:gd name="connsiteX95" fmla="*/ 4309109 w 4761098"/>
              <a:gd name="connsiteY95" fmla="*/ 1579868 h 3270880"/>
              <a:gd name="connsiteX96" fmla="*/ 3992165 w 4761098"/>
              <a:gd name="connsiteY96" fmla="*/ 1406703 h 3270880"/>
              <a:gd name="connsiteX97" fmla="*/ 3901058 w 4761098"/>
              <a:gd name="connsiteY97" fmla="*/ 1422086 h 3270880"/>
              <a:gd name="connsiteX98" fmla="*/ 3675268 w 4761098"/>
              <a:gd name="connsiteY98" fmla="*/ 1703597 h 3270880"/>
              <a:gd name="connsiteX99" fmla="*/ 3685031 w 4761098"/>
              <a:gd name="connsiteY99" fmla="*/ 1730886 h 3270880"/>
              <a:gd name="connsiteX100" fmla="*/ 3784806 w 4761098"/>
              <a:gd name="connsiteY100" fmla="*/ 1774463 h 3270880"/>
              <a:gd name="connsiteX101" fmla="*/ 3882961 w 4761098"/>
              <a:gd name="connsiteY101" fmla="*/ 1848996 h 3270880"/>
              <a:gd name="connsiteX102" fmla="*/ 3915060 w 4761098"/>
              <a:gd name="connsiteY102" fmla="*/ 1891573 h 3270880"/>
              <a:gd name="connsiteX103" fmla="*/ 3861053 w 4761098"/>
              <a:gd name="connsiteY103" fmla="*/ 2012445 h 3270880"/>
              <a:gd name="connsiteX104" fmla="*/ 3833145 w 4761098"/>
              <a:gd name="connsiteY104" fmla="*/ 1996015 h 3270880"/>
              <a:gd name="connsiteX105" fmla="*/ 3824620 w 4761098"/>
              <a:gd name="connsiteY105" fmla="*/ 1957486 h 3270880"/>
              <a:gd name="connsiteX106" fmla="*/ 3792378 w 4761098"/>
              <a:gd name="connsiteY106" fmla="*/ 1940198 h 3270880"/>
              <a:gd name="connsiteX107" fmla="*/ 3796855 w 4761098"/>
              <a:gd name="connsiteY107" fmla="*/ 1972440 h 3270880"/>
              <a:gd name="connsiteX108" fmla="*/ 3785472 w 4761098"/>
              <a:gd name="connsiteY108" fmla="*/ 2078215 h 3270880"/>
              <a:gd name="connsiteX109" fmla="*/ 3769089 w 4761098"/>
              <a:gd name="connsiteY109" fmla="*/ 2090979 h 3270880"/>
              <a:gd name="connsiteX110" fmla="*/ 3668839 w 4761098"/>
              <a:gd name="connsiteY110" fmla="*/ 2103028 h 3270880"/>
              <a:gd name="connsiteX111" fmla="*/ 3647503 w 4761098"/>
              <a:gd name="connsiteY111" fmla="*/ 2091027 h 3270880"/>
              <a:gd name="connsiteX112" fmla="*/ 3661505 w 4761098"/>
              <a:gd name="connsiteY112" fmla="*/ 2073548 h 3270880"/>
              <a:gd name="connsiteX113" fmla="*/ 3660790 w 4761098"/>
              <a:gd name="connsiteY113" fmla="*/ 1984061 h 3270880"/>
              <a:gd name="connsiteX114" fmla="*/ 3617880 w 4761098"/>
              <a:gd name="connsiteY114" fmla="*/ 1987204 h 3270880"/>
              <a:gd name="connsiteX115" fmla="*/ 3616023 w 4761098"/>
              <a:gd name="connsiteY115" fmla="*/ 2100456 h 3270880"/>
              <a:gd name="connsiteX116" fmla="*/ 3622690 w 4761098"/>
              <a:gd name="connsiteY116" fmla="*/ 2129841 h 3270880"/>
              <a:gd name="connsiteX117" fmla="*/ 3585257 w 4761098"/>
              <a:gd name="connsiteY117" fmla="*/ 2131175 h 3270880"/>
              <a:gd name="connsiteX118" fmla="*/ 3498818 w 4761098"/>
              <a:gd name="connsiteY118" fmla="*/ 2077168 h 3270880"/>
              <a:gd name="connsiteX119" fmla="*/ 3477482 w 4761098"/>
              <a:gd name="connsiteY119" fmla="*/ 2039211 h 3270880"/>
              <a:gd name="connsiteX120" fmla="*/ 3479196 w 4761098"/>
              <a:gd name="connsiteY120" fmla="*/ 1951581 h 3270880"/>
              <a:gd name="connsiteX121" fmla="*/ 3476434 w 4761098"/>
              <a:gd name="connsiteY121" fmla="*/ 1923863 h 3270880"/>
              <a:gd name="connsiteX122" fmla="*/ 3384803 w 4761098"/>
              <a:gd name="connsiteY122" fmla="*/ 1785608 h 3270880"/>
              <a:gd name="connsiteX123" fmla="*/ 3364420 w 4761098"/>
              <a:gd name="connsiteY123" fmla="*/ 1790703 h 3270880"/>
              <a:gd name="connsiteX124" fmla="*/ 3334559 w 4761098"/>
              <a:gd name="connsiteY124" fmla="*/ 1860522 h 3270880"/>
              <a:gd name="connsiteX125" fmla="*/ 3306508 w 4761098"/>
              <a:gd name="connsiteY125" fmla="*/ 1879810 h 3270880"/>
              <a:gd name="connsiteX126" fmla="*/ 3284838 w 4761098"/>
              <a:gd name="connsiteY126" fmla="*/ 1857569 h 3270880"/>
              <a:gd name="connsiteX127" fmla="*/ 3148583 w 4761098"/>
              <a:gd name="connsiteY127" fmla="*/ 1708312 h 3270880"/>
              <a:gd name="connsiteX128" fmla="*/ 3117103 w 4761098"/>
              <a:gd name="connsiteY128" fmla="*/ 1711408 h 3270880"/>
              <a:gd name="connsiteX129" fmla="*/ 3057620 w 4761098"/>
              <a:gd name="connsiteY129" fmla="*/ 1772892 h 3270880"/>
              <a:gd name="connsiteX130" fmla="*/ 3048285 w 4761098"/>
              <a:gd name="connsiteY130" fmla="*/ 1824279 h 3270880"/>
              <a:gd name="connsiteX131" fmla="*/ 3122771 w 4761098"/>
              <a:gd name="connsiteY131" fmla="*/ 2098932 h 3270880"/>
              <a:gd name="connsiteX132" fmla="*/ 3150441 w 4761098"/>
              <a:gd name="connsiteY132" fmla="*/ 2152177 h 3270880"/>
              <a:gd name="connsiteX133" fmla="*/ 3450669 w 4761098"/>
              <a:gd name="connsiteY133" fmla="*/ 2396684 h 3270880"/>
              <a:gd name="connsiteX134" fmla="*/ 3528155 w 4761098"/>
              <a:gd name="connsiteY134" fmla="*/ 2485171 h 3270880"/>
              <a:gd name="connsiteX135" fmla="*/ 3567255 w 4761098"/>
              <a:gd name="connsiteY135" fmla="*/ 2582040 h 3270880"/>
              <a:gd name="connsiteX136" fmla="*/ 3593306 w 4761098"/>
              <a:gd name="connsiteY136" fmla="*/ 2600424 h 3270880"/>
              <a:gd name="connsiteX137" fmla="*/ 3925871 w 4761098"/>
              <a:gd name="connsiteY137" fmla="*/ 2493077 h 3270880"/>
              <a:gd name="connsiteX138" fmla="*/ 4066412 w 4761098"/>
              <a:gd name="connsiteY138" fmla="*/ 2370061 h 3270880"/>
              <a:gd name="connsiteX139" fmla="*/ 4070889 w 4761098"/>
              <a:gd name="connsiteY139" fmla="*/ 2346344 h 3270880"/>
              <a:gd name="connsiteX140" fmla="*/ 4012549 w 4761098"/>
              <a:gd name="connsiteY140" fmla="*/ 2320817 h 3270880"/>
              <a:gd name="connsiteX141" fmla="*/ 3953684 w 4761098"/>
              <a:gd name="connsiteY141" fmla="*/ 2267287 h 3270880"/>
              <a:gd name="connsiteX142" fmla="*/ 3970686 w 4761098"/>
              <a:gd name="connsiteY142" fmla="*/ 2193897 h 3270880"/>
              <a:gd name="connsiteX143" fmla="*/ 3969924 w 4761098"/>
              <a:gd name="connsiteY143" fmla="*/ 2153654 h 3270880"/>
              <a:gd name="connsiteX144" fmla="*/ 3956732 w 4761098"/>
              <a:gd name="connsiteY144" fmla="*/ 2085883 h 3270880"/>
              <a:gd name="connsiteX145" fmla="*/ 3991593 w 4761098"/>
              <a:gd name="connsiteY145" fmla="*/ 2061118 h 3270880"/>
              <a:gd name="connsiteX146" fmla="*/ 4009405 w 4761098"/>
              <a:gd name="connsiteY146" fmla="*/ 2066786 h 3270880"/>
              <a:gd name="connsiteX147" fmla="*/ 4006643 w 4761098"/>
              <a:gd name="connsiteY147" fmla="*/ 2042306 h 3270880"/>
              <a:gd name="connsiteX148" fmla="*/ 3993975 w 4761098"/>
              <a:gd name="connsiteY148" fmla="*/ 2022351 h 3270880"/>
              <a:gd name="connsiteX149" fmla="*/ 3992832 w 4761098"/>
              <a:gd name="connsiteY149" fmla="*/ 1998110 h 3270880"/>
              <a:gd name="connsiteX150" fmla="*/ 3992070 w 4761098"/>
              <a:gd name="connsiteY150" fmla="*/ 1963058 h 3270880"/>
              <a:gd name="connsiteX151" fmla="*/ 3994880 w 4761098"/>
              <a:gd name="connsiteY151" fmla="*/ 1912242 h 3270880"/>
              <a:gd name="connsiteX152" fmla="*/ 4009500 w 4761098"/>
              <a:gd name="connsiteY152" fmla="*/ 1882762 h 3270880"/>
              <a:gd name="connsiteX153" fmla="*/ 4032360 w 4761098"/>
              <a:gd name="connsiteY153" fmla="*/ 1860188 h 3270880"/>
              <a:gd name="connsiteX154" fmla="*/ 4036647 w 4761098"/>
              <a:gd name="connsiteY154" fmla="*/ 1858569 h 3270880"/>
              <a:gd name="connsiteX155" fmla="*/ 4051696 w 4761098"/>
              <a:gd name="connsiteY155" fmla="*/ 1811944 h 3270880"/>
              <a:gd name="connsiteX156" fmla="*/ 4023121 w 4761098"/>
              <a:gd name="connsiteY156" fmla="*/ 1757175 h 3270880"/>
              <a:gd name="connsiteX157" fmla="*/ 4035504 w 4761098"/>
              <a:gd name="connsiteY157" fmla="*/ 1674689 h 3270880"/>
              <a:gd name="connsiteX158" fmla="*/ 4049982 w 4761098"/>
              <a:gd name="connsiteY158" fmla="*/ 1604966 h 3270880"/>
              <a:gd name="connsiteX159" fmla="*/ 4069556 w 4761098"/>
              <a:gd name="connsiteY159" fmla="*/ 1536481 h 3270880"/>
              <a:gd name="connsiteX160" fmla="*/ 4087891 w 4761098"/>
              <a:gd name="connsiteY160" fmla="*/ 1481951 h 3270880"/>
              <a:gd name="connsiteX161" fmla="*/ 4089510 w 4761098"/>
              <a:gd name="connsiteY161" fmla="*/ 1471187 h 3270880"/>
              <a:gd name="connsiteX162" fmla="*/ 4117562 w 4761098"/>
              <a:gd name="connsiteY162" fmla="*/ 1499810 h 3270880"/>
              <a:gd name="connsiteX163" fmla="*/ 4147327 w 4761098"/>
              <a:gd name="connsiteY163" fmla="*/ 1517241 h 3270880"/>
              <a:gd name="connsiteX164" fmla="*/ 4159853 w 4761098"/>
              <a:gd name="connsiteY164" fmla="*/ 1524908 h 3270880"/>
              <a:gd name="connsiteX165" fmla="*/ 4174045 w 4761098"/>
              <a:gd name="connsiteY165" fmla="*/ 1576391 h 3270880"/>
              <a:gd name="connsiteX166" fmla="*/ 4174426 w 4761098"/>
              <a:gd name="connsiteY166" fmla="*/ 1604680 h 3270880"/>
              <a:gd name="connsiteX167" fmla="*/ 4201572 w 4761098"/>
              <a:gd name="connsiteY167" fmla="*/ 1612253 h 3270880"/>
              <a:gd name="connsiteX168" fmla="*/ 4238672 w 4761098"/>
              <a:gd name="connsiteY168" fmla="*/ 1594631 h 3270880"/>
              <a:gd name="connsiteX169" fmla="*/ 4255388 w 4761098"/>
              <a:gd name="connsiteY169" fmla="*/ 1639589 h 3270880"/>
              <a:gd name="connsiteX170" fmla="*/ 4253769 w 4761098"/>
              <a:gd name="connsiteY170" fmla="*/ 1702121 h 3270880"/>
              <a:gd name="connsiteX171" fmla="*/ 4240625 w 4761098"/>
              <a:gd name="connsiteY171" fmla="*/ 1729029 h 3270880"/>
              <a:gd name="connsiteX172" fmla="*/ 4289059 w 4761098"/>
              <a:gd name="connsiteY172" fmla="*/ 1778369 h 3270880"/>
              <a:gd name="connsiteX173" fmla="*/ 4315015 w 4761098"/>
              <a:gd name="connsiteY173" fmla="*/ 1811277 h 3270880"/>
              <a:gd name="connsiteX174" fmla="*/ 4305109 w 4761098"/>
              <a:gd name="connsiteY174" fmla="*/ 1881477 h 3270880"/>
              <a:gd name="connsiteX175" fmla="*/ 4286535 w 4761098"/>
              <a:gd name="connsiteY175" fmla="*/ 1898193 h 3270880"/>
              <a:gd name="connsiteX176" fmla="*/ 4258484 w 4761098"/>
              <a:gd name="connsiteY176" fmla="*/ 1941151 h 3270880"/>
              <a:gd name="connsiteX177" fmla="*/ 4285487 w 4761098"/>
              <a:gd name="connsiteY177" fmla="*/ 2003111 h 3270880"/>
              <a:gd name="connsiteX178" fmla="*/ 4328255 w 4761098"/>
              <a:gd name="connsiteY178" fmla="*/ 1999110 h 3270880"/>
              <a:gd name="connsiteX179" fmla="*/ 4346495 w 4761098"/>
              <a:gd name="connsiteY179" fmla="*/ 1973583 h 3270880"/>
              <a:gd name="connsiteX180" fmla="*/ 4348495 w 4761098"/>
              <a:gd name="connsiteY180" fmla="*/ 1984108 h 3270880"/>
              <a:gd name="connsiteX181" fmla="*/ 4375117 w 4761098"/>
              <a:gd name="connsiteY181" fmla="*/ 2009921 h 3270880"/>
              <a:gd name="connsiteX182" fmla="*/ 4385786 w 4761098"/>
              <a:gd name="connsiteY182" fmla="*/ 2022256 h 3270880"/>
              <a:gd name="connsiteX183" fmla="*/ 4423838 w 4761098"/>
              <a:gd name="connsiteY183" fmla="*/ 2099980 h 3270880"/>
              <a:gd name="connsiteX184" fmla="*/ 4385119 w 4761098"/>
              <a:gd name="connsiteY184" fmla="*/ 2200850 h 3270880"/>
              <a:gd name="connsiteX185" fmla="*/ 4361687 w 4761098"/>
              <a:gd name="connsiteY185" fmla="*/ 2204755 h 3270880"/>
              <a:gd name="connsiteX186" fmla="*/ 4300156 w 4761098"/>
              <a:gd name="connsiteY186" fmla="*/ 2255333 h 3270880"/>
              <a:gd name="connsiteX187" fmla="*/ 4245578 w 4761098"/>
              <a:gd name="connsiteY187" fmla="*/ 2309768 h 3270880"/>
              <a:gd name="connsiteX188" fmla="*/ 4195524 w 4761098"/>
              <a:gd name="connsiteY188" fmla="*/ 2356012 h 3270880"/>
              <a:gd name="connsiteX189" fmla="*/ 4170854 w 4761098"/>
              <a:gd name="connsiteY189" fmla="*/ 2382920 h 3270880"/>
              <a:gd name="connsiteX190" fmla="*/ 4144089 w 4761098"/>
              <a:gd name="connsiteY190" fmla="*/ 2407352 h 3270880"/>
              <a:gd name="connsiteX191" fmla="*/ 4018025 w 4761098"/>
              <a:gd name="connsiteY191" fmla="*/ 2585422 h 3270880"/>
              <a:gd name="connsiteX192" fmla="*/ 3500913 w 4761098"/>
              <a:gd name="connsiteY192" fmla="*/ 2875506 h 3270880"/>
              <a:gd name="connsiteX193" fmla="*/ 3438572 w 4761098"/>
              <a:gd name="connsiteY193" fmla="*/ 2906700 h 3270880"/>
              <a:gd name="connsiteX194" fmla="*/ 3437810 w 4761098"/>
              <a:gd name="connsiteY194" fmla="*/ 2929988 h 3270880"/>
              <a:gd name="connsiteX195" fmla="*/ 3505485 w 4761098"/>
              <a:gd name="connsiteY195" fmla="*/ 2960754 h 3270880"/>
              <a:gd name="connsiteX196" fmla="*/ 3563350 w 4761098"/>
              <a:gd name="connsiteY196" fmla="*/ 2999283 h 3270880"/>
              <a:gd name="connsiteX197" fmla="*/ 3590067 w 4761098"/>
              <a:gd name="connsiteY197" fmla="*/ 3020143 h 3270880"/>
              <a:gd name="connsiteX198" fmla="*/ 3665791 w 4761098"/>
              <a:gd name="connsiteY198" fmla="*/ 3090342 h 3270880"/>
              <a:gd name="connsiteX199" fmla="*/ 3667839 w 4761098"/>
              <a:gd name="connsiteY199" fmla="*/ 3110630 h 3270880"/>
              <a:gd name="connsiteX200" fmla="*/ 3648074 w 4761098"/>
              <a:gd name="connsiteY200" fmla="*/ 3111535 h 3270880"/>
              <a:gd name="connsiteX201" fmla="*/ 3608784 w 4761098"/>
              <a:gd name="connsiteY201" fmla="*/ 3102105 h 3270880"/>
              <a:gd name="connsiteX202" fmla="*/ 3600068 w 4761098"/>
              <a:gd name="connsiteY202" fmla="*/ 3113440 h 3270880"/>
              <a:gd name="connsiteX203" fmla="*/ 3612689 w 4761098"/>
              <a:gd name="connsiteY203" fmla="*/ 3161208 h 3270880"/>
              <a:gd name="connsiteX204" fmla="*/ 3584781 w 4761098"/>
              <a:gd name="connsiteY204" fmla="*/ 3178448 h 3270880"/>
              <a:gd name="connsiteX205" fmla="*/ 3514581 w 4761098"/>
              <a:gd name="connsiteY205" fmla="*/ 3138443 h 3270880"/>
              <a:gd name="connsiteX206" fmla="*/ 3497103 w 4761098"/>
              <a:gd name="connsiteY206" fmla="*/ 3137681 h 3270880"/>
              <a:gd name="connsiteX207" fmla="*/ 3500532 w 4761098"/>
              <a:gd name="connsiteY207" fmla="*/ 3154540 h 3270880"/>
              <a:gd name="connsiteX208" fmla="*/ 3525297 w 4761098"/>
              <a:gd name="connsiteY208" fmla="*/ 3215691 h 3270880"/>
              <a:gd name="connsiteX209" fmla="*/ 3503866 w 4761098"/>
              <a:gd name="connsiteY209" fmla="*/ 3232169 h 3270880"/>
              <a:gd name="connsiteX210" fmla="*/ 3327939 w 4761098"/>
              <a:gd name="connsiteY210" fmla="*/ 3171685 h 3270880"/>
              <a:gd name="connsiteX211" fmla="*/ 3045523 w 4761098"/>
              <a:gd name="connsiteY211" fmla="*/ 3072578 h 3270880"/>
              <a:gd name="connsiteX212" fmla="*/ 2974705 w 4761098"/>
              <a:gd name="connsiteY212" fmla="*/ 2993520 h 3270880"/>
              <a:gd name="connsiteX213" fmla="*/ 2988944 w 4761098"/>
              <a:gd name="connsiteY213" fmla="*/ 2929893 h 3270880"/>
              <a:gd name="connsiteX214" fmla="*/ 3015757 w 4761098"/>
              <a:gd name="connsiteY214" fmla="*/ 2900747 h 3270880"/>
              <a:gd name="connsiteX215" fmla="*/ 2993183 w 4761098"/>
              <a:gd name="connsiteY215" fmla="*/ 2897603 h 3270880"/>
              <a:gd name="connsiteX216" fmla="*/ 2666666 w 4761098"/>
              <a:gd name="connsiteY216" fmla="*/ 2836929 h 3270880"/>
              <a:gd name="connsiteX217" fmla="*/ 2535602 w 4761098"/>
              <a:gd name="connsiteY217" fmla="*/ 2824547 h 3270880"/>
              <a:gd name="connsiteX218" fmla="*/ 2449020 w 4761098"/>
              <a:gd name="connsiteY218" fmla="*/ 2836120 h 3270880"/>
              <a:gd name="connsiteX219" fmla="*/ 2201037 w 4761098"/>
              <a:gd name="connsiteY219" fmla="*/ 2899128 h 3270880"/>
              <a:gd name="connsiteX220" fmla="*/ 1971627 w 4761098"/>
              <a:gd name="connsiteY220" fmla="*/ 2921702 h 3270880"/>
              <a:gd name="connsiteX221" fmla="*/ 1945910 w 4761098"/>
              <a:gd name="connsiteY221" fmla="*/ 2952277 h 3270880"/>
              <a:gd name="connsiteX222" fmla="*/ 1946862 w 4761098"/>
              <a:gd name="connsiteY222" fmla="*/ 2999759 h 3270880"/>
              <a:gd name="connsiteX223" fmla="*/ 1904762 w 4761098"/>
              <a:gd name="connsiteY223" fmla="*/ 3119155 h 3270880"/>
              <a:gd name="connsiteX224" fmla="*/ 1897808 w 4761098"/>
              <a:gd name="connsiteY224" fmla="*/ 3147254 h 3270880"/>
              <a:gd name="connsiteX225" fmla="*/ 1892046 w 4761098"/>
              <a:gd name="connsiteY225" fmla="*/ 3224740 h 3270880"/>
              <a:gd name="connsiteX226" fmla="*/ 1861185 w 4761098"/>
              <a:gd name="connsiteY226" fmla="*/ 3235884 h 3270880"/>
              <a:gd name="connsiteX227" fmla="*/ 1798415 w 4761098"/>
              <a:gd name="connsiteY227" fmla="*/ 3192974 h 3270880"/>
              <a:gd name="connsiteX228" fmla="*/ 1717452 w 4761098"/>
              <a:gd name="connsiteY228" fmla="*/ 3200641 h 3270880"/>
              <a:gd name="connsiteX229" fmla="*/ 1650111 w 4761098"/>
              <a:gd name="connsiteY229" fmla="*/ 3260887 h 3270880"/>
              <a:gd name="connsiteX230" fmla="*/ 1620202 w 4761098"/>
              <a:gd name="connsiteY230" fmla="*/ 3251171 h 3270880"/>
              <a:gd name="connsiteX231" fmla="*/ 1614249 w 4761098"/>
              <a:gd name="connsiteY231" fmla="*/ 3213738 h 3270880"/>
              <a:gd name="connsiteX232" fmla="*/ 1581293 w 4761098"/>
              <a:gd name="connsiteY232" fmla="*/ 3171924 h 3270880"/>
              <a:gd name="connsiteX233" fmla="*/ 1545764 w 4761098"/>
              <a:gd name="connsiteY233" fmla="*/ 3177020 h 3270880"/>
              <a:gd name="connsiteX234" fmla="*/ 1483899 w 4761098"/>
              <a:gd name="connsiteY234" fmla="*/ 3225121 h 3270880"/>
              <a:gd name="connsiteX235" fmla="*/ 1468040 w 4761098"/>
              <a:gd name="connsiteY235" fmla="*/ 3233312 h 3270880"/>
              <a:gd name="connsiteX236" fmla="*/ 1459468 w 4761098"/>
              <a:gd name="connsiteY236" fmla="*/ 3215072 h 3270880"/>
              <a:gd name="connsiteX237" fmla="*/ 1475470 w 4761098"/>
              <a:gd name="connsiteY237" fmla="*/ 3119822 h 3270880"/>
              <a:gd name="connsiteX238" fmla="*/ 1480137 w 4761098"/>
              <a:gd name="connsiteY238" fmla="*/ 3071197 h 3270880"/>
              <a:gd name="connsiteX239" fmla="*/ 1493472 w 4761098"/>
              <a:gd name="connsiteY239" fmla="*/ 2966565 h 3270880"/>
              <a:gd name="connsiteX240" fmla="*/ 1492139 w 4761098"/>
              <a:gd name="connsiteY240" fmla="*/ 2961135 h 3270880"/>
              <a:gd name="connsiteX241" fmla="*/ 1449800 w 4761098"/>
              <a:gd name="connsiteY241" fmla="*/ 2975471 h 3270880"/>
              <a:gd name="connsiteX242" fmla="*/ 1303877 w 4761098"/>
              <a:gd name="connsiteY242" fmla="*/ 2991949 h 3270880"/>
              <a:gd name="connsiteX243" fmla="*/ 1188958 w 4761098"/>
              <a:gd name="connsiteY243" fmla="*/ 2970565 h 3270880"/>
              <a:gd name="connsiteX244" fmla="*/ 1119902 w 4761098"/>
              <a:gd name="connsiteY244" fmla="*/ 2928703 h 3270880"/>
              <a:gd name="connsiteX245" fmla="*/ 943165 w 4761098"/>
              <a:gd name="connsiteY245" fmla="*/ 2730583 h 3270880"/>
              <a:gd name="connsiteX246" fmla="*/ 965454 w 4761098"/>
              <a:gd name="connsiteY246" fmla="*/ 2553989 h 3270880"/>
              <a:gd name="connsiteX247" fmla="*/ 1160288 w 4761098"/>
              <a:gd name="connsiteY247" fmla="*/ 2336105 h 3270880"/>
              <a:gd name="connsiteX248" fmla="*/ 1482090 w 4761098"/>
              <a:gd name="connsiteY248" fmla="*/ 2215566 h 3270880"/>
              <a:gd name="connsiteX249" fmla="*/ 1740217 w 4761098"/>
              <a:gd name="connsiteY249" fmla="*/ 2255809 h 3270880"/>
              <a:gd name="connsiteX250" fmla="*/ 1782270 w 4761098"/>
              <a:gd name="connsiteY250" fmla="*/ 2243141 h 3270880"/>
              <a:gd name="connsiteX251" fmla="*/ 1878425 w 4761098"/>
              <a:gd name="connsiteY251" fmla="*/ 2158368 h 3270880"/>
              <a:gd name="connsiteX252" fmla="*/ 1895046 w 4761098"/>
              <a:gd name="connsiteY252" fmla="*/ 2133461 h 3270880"/>
              <a:gd name="connsiteX253" fmla="*/ 2001107 w 4761098"/>
              <a:gd name="connsiteY253" fmla="*/ 1826184 h 3270880"/>
              <a:gd name="connsiteX254" fmla="*/ 2002726 w 4761098"/>
              <a:gd name="connsiteY254" fmla="*/ 1796609 h 3270880"/>
              <a:gd name="connsiteX255" fmla="*/ 1968436 w 4761098"/>
              <a:gd name="connsiteY255" fmla="*/ 1742555 h 3270880"/>
              <a:gd name="connsiteX256" fmla="*/ 1917430 w 4761098"/>
              <a:gd name="connsiteY256" fmla="*/ 1735173 h 3270880"/>
              <a:gd name="connsiteX257" fmla="*/ 1745980 w 4761098"/>
              <a:gd name="connsiteY257" fmla="*/ 1896050 h 3270880"/>
              <a:gd name="connsiteX258" fmla="*/ 1697783 w 4761098"/>
              <a:gd name="connsiteY258" fmla="*/ 1901908 h 3270880"/>
              <a:gd name="connsiteX259" fmla="*/ 1677400 w 4761098"/>
              <a:gd name="connsiteY259" fmla="*/ 1907147 h 3270880"/>
              <a:gd name="connsiteX260" fmla="*/ 1665541 w 4761098"/>
              <a:gd name="connsiteY260" fmla="*/ 1992395 h 3270880"/>
              <a:gd name="connsiteX261" fmla="*/ 1664827 w 4761098"/>
              <a:gd name="connsiteY261" fmla="*/ 2018018 h 3270880"/>
              <a:gd name="connsiteX262" fmla="*/ 1664065 w 4761098"/>
              <a:gd name="connsiteY262" fmla="*/ 2076977 h 3270880"/>
              <a:gd name="connsiteX263" fmla="*/ 1660398 w 4761098"/>
              <a:gd name="connsiteY263" fmla="*/ 2118983 h 3270880"/>
              <a:gd name="connsiteX264" fmla="*/ 1553289 w 4761098"/>
              <a:gd name="connsiteY264" fmla="*/ 2194420 h 3270880"/>
              <a:gd name="connsiteX265" fmla="*/ 1512522 w 4761098"/>
              <a:gd name="connsiteY265" fmla="*/ 2183514 h 3270880"/>
              <a:gd name="connsiteX266" fmla="*/ 1531715 w 4761098"/>
              <a:gd name="connsiteY266" fmla="*/ 2154320 h 3270880"/>
              <a:gd name="connsiteX267" fmla="*/ 1528762 w 4761098"/>
              <a:gd name="connsiteY267" fmla="*/ 2043592 h 3270880"/>
              <a:gd name="connsiteX268" fmla="*/ 1499711 w 4761098"/>
              <a:gd name="connsiteY268" fmla="*/ 2043211 h 3270880"/>
              <a:gd name="connsiteX269" fmla="*/ 1451943 w 4761098"/>
              <a:gd name="connsiteY269" fmla="*/ 2107791 h 3270880"/>
              <a:gd name="connsiteX270" fmla="*/ 1465564 w 4761098"/>
              <a:gd name="connsiteY270" fmla="*/ 2147558 h 3270880"/>
              <a:gd name="connsiteX271" fmla="*/ 1484281 w 4761098"/>
              <a:gd name="connsiteY271" fmla="*/ 2162702 h 3270880"/>
              <a:gd name="connsiteX272" fmla="*/ 1466564 w 4761098"/>
              <a:gd name="connsiteY272" fmla="*/ 2183562 h 3270880"/>
              <a:gd name="connsiteX273" fmla="*/ 1427369 w 4761098"/>
              <a:gd name="connsiteY273" fmla="*/ 2186943 h 3270880"/>
              <a:gd name="connsiteX274" fmla="*/ 1388745 w 4761098"/>
              <a:gd name="connsiteY274" fmla="*/ 2175561 h 3270880"/>
              <a:gd name="connsiteX275" fmla="*/ 1333500 w 4761098"/>
              <a:gd name="connsiteY275" fmla="*/ 2135508 h 3270880"/>
              <a:gd name="connsiteX276" fmla="*/ 1280112 w 4761098"/>
              <a:gd name="connsiteY276" fmla="*/ 2077835 h 3270880"/>
              <a:gd name="connsiteX277" fmla="*/ 1220867 w 4761098"/>
              <a:gd name="connsiteY277" fmla="*/ 2014589 h 3270880"/>
              <a:gd name="connsiteX278" fmla="*/ 1232201 w 4761098"/>
              <a:gd name="connsiteY278" fmla="*/ 1915290 h 3270880"/>
              <a:gd name="connsiteX279" fmla="*/ 1280874 w 4761098"/>
              <a:gd name="connsiteY279" fmla="*/ 1863236 h 3270880"/>
              <a:gd name="connsiteX280" fmla="*/ 1355407 w 4761098"/>
              <a:gd name="connsiteY280" fmla="*/ 1810515 h 3270880"/>
              <a:gd name="connsiteX281" fmla="*/ 1529143 w 4761098"/>
              <a:gd name="connsiteY281" fmla="*/ 1664878 h 3270880"/>
              <a:gd name="connsiteX282" fmla="*/ 1526572 w 4761098"/>
              <a:gd name="connsiteY282" fmla="*/ 1628540 h 3270880"/>
              <a:gd name="connsiteX283" fmla="*/ 1479137 w 4761098"/>
              <a:gd name="connsiteY283" fmla="*/ 1605156 h 3270880"/>
              <a:gd name="connsiteX284" fmla="*/ 1422130 w 4761098"/>
              <a:gd name="connsiteY284" fmla="*/ 1619777 h 3270880"/>
              <a:gd name="connsiteX285" fmla="*/ 1242584 w 4761098"/>
              <a:gd name="connsiteY285" fmla="*/ 1749841 h 3270880"/>
              <a:gd name="connsiteX286" fmla="*/ 1178004 w 4761098"/>
              <a:gd name="connsiteY286" fmla="*/ 1822850 h 3270880"/>
              <a:gd name="connsiteX287" fmla="*/ 1147286 w 4761098"/>
              <a:gd name="connsiteY287" fmla="*/ 1822183 h 3270880"/>
              <a:gd name="connsiteX288" fmla="*/ 1102709 w 4761098"/>
              <a:gd name="connsiteY288" fmla="*/ 1752032 h 3270880"/>
              <a:gd name="connsiteX289" fmla="*/ 1002411 w 4761098"/>
              <a:gd name="connsiteY289" fmla="*/ 1552388 h 3270880"/>
              <a:gd name="connsiteX290" fmla="*/ 916352 w 4761098"/>
              <a:gd name="connsiteY290" fmla="*/ 1410275 h 3270880"/>
              <a:gd name="connsiteX291" fmla="*/ 789813 w 4761098"/>
              <a:gd name="connsiteY291" fmla="*/ 1365269 h 3270880"/>
              <a:gd name="connsiteX292" fmla="*/ 743426 w 4761098"/>
              <a:gd name="connsiteY292" fmla="*/ 1375509 h 3270880"/>
              <a:gd name="connsiteX293" fmla="*/ 378571 w 4761098"/>
              <a:gd name="connsiteY293" fmla="*/ 1535862 h 3270880"/>
              <a:gd name="connsiteX294" fmla="*/ 200215 w 4761098"/>
              <a:gd name="connsiteY294" fmla="*/ 1711741 h 3270880"/>
              <a:gd name="connsiteX295" fmla="*/ 76629 w 4761098"/>
              <a:gd name="connsiteY295" fmla="*/ 1968726 h 3270880"/>
              <a:gd name="connsiteX296" fmla="*/ 72009 w 4761098"/>
              <a:gd name="connsiteY296" fmla="*/ 1994205 h 3270880"/>
              <a:gd name="connsiteX297" fmla="*/ 62627 w 4761098"/>
              <a:gd name="connsiteY297" fmla="*/ 2022875 h 3270880"/>
              <a:gd name="connsiteX298" fmla="*/ 35195 w 4761098"/>
              <a:gd name="connsiteY298" fmla="*/ 2003682 h 3270880"/>
              <a:gd name="connsiteX299" fmla="*/ 11716 w 4761098"/>
              <a:gd name="connsiteY299" fmla="*/ 1952247 h 3270880"/>
              <a:gd name="connsiteX300" fmla="*/ 0 w 4761098"/>
              <a:gd name="connsiteY300" fmla="*/ 1898812 h 327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4761098" h="3270880">
                <a:moveTo>
                  <a:pt x="0" y="1898812"/>
                </a:moveTo>
                <a:cubicBezTo>
                  <a:pt x="0" y="1844901"/>
                  <a:pt x="0" y="1791037"/>
                  <a:pt x="0" y="1737125"/>
                </a:cubicBezTo>
                <a:cubicBezTo>
                  <a:pt x="905" y="1733315"/>
                  <a:pt x="2095" y="1729505"/>
                  <a:pt x="2667" y="1725648"/>
                </a:cubicBezTo>
                <a:cubicBezTo>
                  <a:pt x="27813" y="1558341"/>
                  <a:pt x="68104" y="1394940"/>
                  <a:pt x="124396" y="1235205"/>
                </a:cubicBezTo>
                <a:cubicBezTo>
                  <a:pt x="155686" y="1146480"/>
                  <a:pt x="194977" y="1060327"/>
                  <a:pt x="211217" y="966505"/>
                </a:cubicBezTo>
                <a:cubicBezTo>
                  <a:pt x="216122" y="938264"/>
                  <a:pt x="232172" y="913689"/>
                  <a:pt x="254032" y="893925"/>
                </a:cubicBezTo>
                <a:cubicBezTo>
                  <a:pt x="330470" y="824726"/>
                  <a:pt x="403669" y="752240"/>
                  <a:pt x="474250" y="677088"/>
                </a:cubicBezTo>
                <a:cubicBezTo>
                  <a:pt x="530685" y="617033"/>
                  <a:pt x="590074" y="558740"/>
                  <a:pt x="636032" y="490446"/>
                </a:cubicBezTo>
                <a:cubicBezTo>
                  <a:pt x="671370" y="437915"/>
                  <a:pt x="717423" y="406578"/>
                  <a:pt x="775859" y="391767"/>
                </a:cubicBezTo>
                <a:cubicBezTo>
                  <a:pt x="893540" y="362001"/>
                  <a:pt x="1003887" y="314662"/>
                  <a:pt x="1110186" y="257083"/>
                </a:cubicBezTo>
                <a:cubicBezTo>
                  <a:pt x="1147143" y="237081"/>
                  <a:pt x="1185196" y="217269"/>
                  <a:pt x="1214009" y="186503"/>
                </a:cubicBezTo>
                <a:cubicBezTo>
                  <a:pt x="1237154" y="161738"/>
                  <a:pt x="1262920" y="152785"/>
                  <a:pt x="1294685" y="156690"/>
                </a:cubicBezTo>
                <a:cubicBezTo>
                  <a:pt x="1312592" y="158881"/>
                  <a:pt x="1323784" y="151594"/>
                  <a:pt x="1334881" y="137926"/>
                </a:cubicBezTo>
                <a:cubicBezTo>
                  <a:pt x="1372933" y="91110"/>
                  <a:pt x="1413081" y="46105"/>
                  <a:pt x="1463897" y="12386"/>
                </a:cubicBezTo>
                <a:cubicBezTo>
                  <a:pt x="1490805" y="-5473"/>
                  <a:pt x="1510046" y="-3902"/>
                  <a:pt x="1530096" y="16339"/>
                </a:cubicBezTo>
                <a:cubicBezTo>
                  <a:pt x="1547098" y="33532"/>
                  <a:pt x="1547431" y="52153"/>
                  <a:pt x="1529429" y="78442"/>
                </a:cubicBezTo>
                <a:cubicBezTo>
                  <a:pt x="1502092" y="118352"/>
                  <a:pt x="1475898" y="158928"/>
                  <a:pt x="1452419" y="201267"/>
                </a:cubicBezTo>
                <a:cubicBezTo>
                  <a:pt x="1446943" y="211173"/>
                  <a:pt x="1441990" y="220698"/>
                  <a:pt x="1447943" y="232461"/>
                </a:cubicBezTo>
                <a:cubicBezTo>
                  <a:pt x="1460801" y="257941"/>
                  <a:pt x="1463754" y="285230"/>
                  <a:pt x="1462230" y="313376"/>
                </a:cubicBezTo>
                <a:cubicBezTo>
                  <a:pt x="1460849" y="338284"/>
                  <a:pt x="1466612" y="362001"/>
                  <a:pt x="1474517" y="385528"/>
                </a:cubicBezTo>
                <a:cubicBezTo>
                  <a:pt x="1509188" y="488398"/>
                  <a:pt x="1543240" y="591411"/>
                  <a:pt x="1577768" y="694328"/>
                </a:cubicBezTo>
                <a:cubicBezTo>
                  <a:pt x="1595914" y="748383"/>
                  <a:pt x="1609915" y="803818"/>
                  <a:pt x="1632156" y="856492"/>
                </a:cubicBezTo>
                <a:cubicBezTo>
                  <a:pt x="1645396" y="887829"/>
                  <a:pt x="1666827" y="907498"/>
                  <a:pt x="1699545" y="921643"/>
                </a:cubicBezTo>
                <a:cubicBezTo>
                  <a:pt x="1847993" y="985841"/>
                  <a:pt x="1988820" y="1063136"/>
                  <a:pt x="2103977" y="1179579"/>
                </a:cubicBezTo>
                <a:cubicBezTo>
                  <a:pt x="2121027" y="1196820"/>
                  <a:pt x="2138362" y="1204392"/>
                  <a:pt x="2162508" y="1203392"/>
                </a:cubicBezTo>
                <a:cubicBezTo>
                  <a:pt x="2205228" y="1201630"/>
                  <a:pt x="2243994" y="1209869"/>
                  <a:pt x="2266616" y="1253065"/>
                </a:cubicBezTo>
                <a:cubicBezTo>
                  <a:pt x="2275332" y="1269734"/>
                  <a:pt x="2288095" y="1284402"/>
                  <a:pt x="2299430" y="1299642"/>
                </a:cubicBezTo>
                <a:cubicBezTo>
                  <a:pt x="2302811" y="1304166"/>
                  <a:pt x="2304430" y="1311977"/>
                  <a:pt x="2315051" y="1309882"/>
                </a:cubicBezTo>
                <a:cubicBezTo>
                  <a:pt x="2316670" y="1291403"/>
                  <a:pt x="2319194" y="1272639"/>
                  <a:pt x="2319766" y="1253779"/>
                </a:cubicBezTo>
                <a:cubicBezTo>
                  <a:pt x="2322242" y="1167340"/>
                  <a:pt x="2318623" y="1081043"/>
                  <a:pt x="2310098" y="995080"/>
                </a:cubicBezTo>
                <a:cubicBezTo>
                  <a:pt x="2302430" y="917642"/>
                  <a:pt x="2287809" y="841490"/>
                  <a:pt x="2260473" y="768195"/>
                </a:cubicBezTo>
                <a:cubicBezTo>
                  <a:pt x="2255281" y="754241"/>
                  <a:pt x="2249709" y="741811"/>
                  <a:pt x="2232231" y="740144"/>
                </a:cubicBezTo>
                <a:cubicBezTo>
                  <a:pt x="2192559" y="736334"/>
                  <a:pt x="2166556" y="713331"/>
                  <a:pt x="2145458" y="680898"/>
                </a:cubicBezTo>
                <a:cubicBezTo>
                  <a:pt x="2119979" y="641750"/>
                  <a:pt x="2092023" y="604222"/>
                  <a:pt x="2057685" y="571932"/>
                </a:cubicBezTo>
                <a:cubicBezTo>
                  <a:pt x="2046113" y="561074"/>
                  <a:pt x="2035683" y="554930"/>
                  <a:pt x="2020490" y="565693"/>
                </a:cubicBezTo>
                <a:cubicBezTo>
                  <a:pt x="2012013" y="571694"/>
                  <a:pt x="2001393" y="572885"/>
                  <a:pt x="1990772" y="572123"/>
                </a:cubicBezTo>
                <a:cubicBezTo>
                  <a:pt x="1924097" y="567265"/>
                  <a:pt x="1891903" y="539785"/>
                  <a:pt x="1877044" y="474777"/>
                </a:cubicBezTo>
                <a:cubicBezTo>
                  <a:pt x="1876329" y="471682"/>
                  <a:pt x="1874996" y="468634"/>
                  <a:pt x="1874901" y="465538"/>
                </a:cubicBezTo>
                <a:cubicBezTo>
                  <a:pt x="1874139" y="444440"/>
                  <a:pt x="1867328" y="429010"/>
                  <a:pt x="1843230" y="425819"/>
                </a:cubicBezTo>
                <a:cubicBezTo>
                  <a:pt x="1832991" y="424438"/>
                  <a:pt x="1828038" y="414865"/>
                  <a:pt x="1824418" y="405911"/>
                </a:cubicBezTo>
                <a:cubicBezTo>
                  <a:pt x="1814941" y="382337"/>
                  <a:pt x="1807559" y="358096"/>
                  <a:pt x="1802606" y="333188"/>
                </a:cubicBezTo>
                <a:cubicBezTo>
                  <a:pt x="1800415" y="322234"/>
                  <a:pt x="1800368" y="310376"/>
                  <a:pt x="1806178" y="300660"/>
                </a:cubicBezTo>
                <a:cubicBezTo>
                  <a:pt x="1816417" y="283515"/>
                  <a:pt x="1817370" y="264703"/>
                  <a:pt x="1819227" y="245796"/>
                </a:cubicBezTo>
                <a:cubicBezTo>
                  <a:pt x="1822894" y="208268"/>
                  <a:pt x="1830324" y="198171"/>
                  <a:pt x="1868090" y="196409"/>
                </a:cubicBezTo>
                <a:cubicBezTo>
                  <a:pt x="1894760" y="195171"/>
                  <a:pt x="1916668" y="186694"/>
                  <a:pt x="1938813" y="173454"/>
                </a:cubicBezTo>
                <a:cubicBezTo>
                  <a:pt x="1962673" y="159214"/>
                  <a:pt x="1987772" y="146117"/>
                  <a:pt x="2016966" y="160357"/>
                </a:cubicBezTo>
                <a:cubicBezTo>
                  <a:pt x="2075402" y="188789"/>
                  <a:pt x="2140791" y="200076"/>
                  <a:pt x="2197322" y="233128"/>
                </a:cubicBezTo>
                <a:cubicBezTo>
                  <a:pt x="2210085" y="240557"/>
                  <a:pt x="2221992" y="240653"/>
                  <a:pt x="2235755" y="235604"/>
                </a:cubicBezTo>
                <a:cubicBezTo>
                  <a:pt x="2283476" y="218126"/>
                  <a:pt x="2331101" y="215459"/>
                  <a:pt x="2378916" y="236890"/>
                </a:cubicBezTo>
                <a:cubicBezTo>
                  <a:pt x="2399823" y="246272"/>
                  <a:pt x="2421636" y="254369"/>
                  <a:pt x="2443829" y="259941"/>
                </a:cubicBezTo>
                <a:cubicBezTo>
                  <a:pt x="2482691" y="269752"/>
                  <a:pt x="2508313" y="294326"/>
                  <a:pt x="2522267" y="329854"/>
                </a:cubicBezTo>
                <a:cubicBezTo>
                  <a:pt x="2533459" y="358286"/>
                  <a:pt x="2553176" y="375860"/>
                  <a:pt x="2577703" y="391957"/>
                </a:cubicBezTo>
                <a:cubicBezTo>
                  <a:pt x="2651283" y="440201"/>
                  <a:pt x="2724007" y="489779"/>
                  <a:pt x="2796778" y="539214"/>
                </a:cubicBezTo>
                <a:cubicBezTo>
                  <a:pt x="2819114" y="554359"/>
                  <a:pt x="2826448" y="575123"/>
                  <a:pt x="2818780" y="596411"/>
                </a:cubicBezTo>
                <a:cubicBezTo>
                  <a:pt x="2810351" y="619795"/>
                  <a:pt x="2788872" y="632606"/>
                  <a:pt x="2762250" y="630225"/>
                </a:cubicBezTo>
                <a:cubicBezTo>
                  <a:pt x="2748486" y="628987"/>
                  <a:pt x="2736437" y="623320"/>
                  <a:pt x="2724483" y="616843"/>
                </a:cubicBezTo>
                <a:cubicBezTo>
                  <a:pt x="2683192" y="594506"/>
                  <a:pt x="2640044" y="576647"/>
                  <a:pt x="2594419" y="565265"/>
                </a:cubicBezTo>
                <a:cubicBezTo>
                  <a:pt x="2567797" y="558645"/>
                  <a:pt x="2566320" y="561455"/>
                  <a:pt x="2567940" y="588125"/>
                </a:cubicBezTo>
                <a:cubicBezTo>
                  <a:pt x="2570892" y="636845"/>
                  <a:pt x="2584846" y="683184"/>
                  <a:pt x="2596848" y="729857"/>
                </a:cubicBezTo>
                <a:cubicBezTo>
                  <a:pt x="2640425" y="899449"/>
                  <a:pt x="2682430" y="1069375"/>
                  <a:pt x="2703099" y="1243683"/>
                </a:cubicBezTo>
                <a:cubicBezTo>
                  <a:pt x="2705147" y="1260923"/>
                  <a:pt x="2712434" y="1272924"/>
                  <a:pt x="2724245" y="1284402"/>
                </a:cubicBezTo>
                <a:cubicBezTo>
                  <a:pt x="2734579" y="1294451"/>
                  <a:pt x="2741961" y="1294784"/>
                  <a:pt x="2751248" y="1283259"/>
                </a:cubicBezTo>
                <a:cubicBezTo>
                  <a:pt x="2766631" y="1264114"/>
                  <a:pt x="2783395" y="1246112"/>
                  <a:pt x="2799016" y="1227157"/>
                </a:cubicBezTo>
                <a:cubicBezTo>
                  <a:pt x="2819161" y="1202773"/>
                  <a:pt x="2844022" y="1189962"/>
                  <a:pt x="2876121" y="1194391"/>
                </a:cubicBezTo>
                <a:cubicBezTo>
                  <a:pt x="2908220" y="1198772"/>
                  <a:pt x="2933985" y="1187914"/>
                  <a:pt x="2958703" y="1167054"/>
                </a:cubicBezTo>
                <a:cubicBezTo>
                  <a:pt x="3025997" y="1110285"/>
                  <a:pt x="3097434" y="1058850"/>
                  <a:pt x="3170967" y="1010368"/>
                </a:cubicBezTo>
                <a:cubicBezTo>
                  <a:pt x="3184778" y="1001272"/>
                  <a:pt x="3198542" y="990651"/>
                  <a:pt x="3215973" y="990175"/>
                </a:cubicBezTo>
                <a:cubicBezTo>
                  <a:pt x="3236309" y="989651"/>
                  <a:pt x="3249787" y="978554"/>
                  <a:pt x="3261693" y="963981"/>
                </a:cubicBezTo>
                <a:cubicBezTo>
                  <a:pt x="3275980" y="946408"/>
                  <a:pt x="3283553" y="925738"/>
                  <a:pt x="3290887" y="904640"/>
                </a:cubicBezTo>
                <a:cubicBezTo>
                  <a:pt x="3358371" y="710711"/>
                  <a:pt x="3431952" y="519259"/>
                  <a:pt x="3525488" y="336046"/>
                </a:cubicBezTo>
                <a:cubicBezTo>
                  <a:pt x="3532393" y="322520"/>
                  <a:pt x="3538013" y="308947"/>
                  <a:pt x="3538489" y="293326"/>
                </a:cubicBezTo>
                <a:cubicBezTo>
                  <a:pt x="3539156" y="270371"/>
                  <a:pt x="3550824" y="252797"/>
                  <a:pt x="3568398" y="238938"/>
                </a:cubicBezTo>
                <a:cubicBezTo>
                  <a:pt x="3602021" y="212363"/>
                  <a:pt x="3602497" y="212221"/>
                  <a:pt x="3586305" y="171501"/>
                </a:cubicBezTo>
                <a:cubicBezTo>
                  <a:pt x="3576351" y="146498"/>
                  <a:pt x="3564874" y="122114"/>
                  <a:pt x="3554015" y="97444"/>
                </a:cubicBezTo>
                <a:cubicBezTo>
                  <a:pt x="3550205" y="88729"/>
                  <a:pt x="3545681" y="80299"/>
                  <a:pt x="3542394" y="71441"/>
                </a:cubicBezTo>
                <a:cubicBezTo>
                  <a:pt x="3536727" y="56106"/>
                  <a:pt x="3532727" y="39437"/>
                  <a:pt x="3546919" y="27293"/>
                </a:cubicBezTo>
                <a:cubicBezTo>
                  <a:pt x="3562445" y="13958"/>
                  <a:pt x="3581304" y="11481"/>
                  <a:pt x="3600259" y="20959"/>
                </a:cubicBezTo>
                <a:cubicBezTo>
                  <a:pt x="3613880" y="27769"/>
                  <a:pt x="3624976" y="38056"/>
                  <a:pt x="3635454" y="48962"/>
                </a:cubicBezTo>
                <a:cubicBezTo>
                  <a:pt x="3671887" y="86967"/>
                  <a:pt x="3701509" y="129972"/>
                  <a:pt x="3727465" y="175597"/>
                </a:cubicBezTo>
                <a:cubicBezTo>
                  <a:pt x="3733085" y="185503"/>
                  <a:pt x="3738752" y="194123"/>
                  <a:pt x="3751278" y="196647"/>
                </a:cubicBezTo>
                <a:cubicBezTo>
                  <a:pt x="3805427" y="207553"/>
                  <a:pt x="3840813" y="241843"/>
                  <a:pt x="3871245" y="286420"/>
                </a:cubicBezTo>
                <a:cubicBezTo>
                  <a:pt x="3964590" y="423056"/>
                  <a:pt x="4085748" y="528879"/>
                  <a:pt x="4239815" y="590935"/>
                </a:cubicBezTo>
                <a:cubicBezTo>
                  <a:pt x="4328826" y="626796"/>
                  <a:pt x="4394025" y="681422"/>
                  <a:pt x="4439792" y="766147"/>
                </a:cubicBezTo>
                <a:cubicBezTo>
                  <a:pt x="4547330" y="965315"/>
                  <a:pt x="4639627" y="1170959"/>
                  <a:pt x="4716636" y="1383700"/>
                </a:cubicBezTo>
                <a:cubicBezTo>
                  <a:pt x="4746640" y="1466520"/>
                  <a:pt x="4767214" y="1549959"/>
                  <a:pt x="4759451" y="1638923"/>
                </a:cubicBezTo>
                <a:cubicBezTo>
                  <a:pt x="4757070" y="1666450"/>
                  <a:pt x="4759308" y="1694358"/>
                  <a:pt x="4759356" y="1722123"/>
                </a:cubicBezTo>
                <a:cubicBezTo>
                  <a:pt x="4759356" y="1733220"/>
                  <a:pt x="4757927" y="1744031"/>
                  <a:pt x="4755784" y="1755032"/>
                </a:cubicBezTo>
                <a:cubicBezTo>
                  <a:pt x="4733353" y="1869570"/>
                  <a:pt x="4698396" y="1980680"/>
                  <a:pt x="4662582" y="2091503"/>
                </a:cubicBezTo>
                <a:cubicBezTo>
                  <a:pt x="4650676" y="2128365"/>
                  <a:pt x="4639531" y="2165798"/>
                  <a:pt x="4620148" y="2199755"/>
                </a:cubicBezTo>
                <a:cubicBezTo>
                  <a:pt x="4611195" y="2215423"/>
                  <a:pt x="4601193" y="2236283"/>
                  <a:pt x="4579333" y="2227568"/>
                </a:cubicBezTo>
                <a:cubicBezTo>
                  <a:pt x="4558521" y="2219281"/>
                  <a:pt x="4571332" y="2198564"/>
                  <a:pt x="4572857" y="2183324"/>
                </a:cubicBezTo>
                <a:cubicBezTo>
                  <a:pt x="4574047" y="2171656"/>
                  <a:pt x="4578095" y="2160178"/>
                  <a:pt x="4581524" y="2148796"/>
                </a:cubicBezTo>
                <a:cubicBezTo>
                  <a:pt x="4585287" y="2136366"/>
                  <a:pt x="4586477" y="2123697"/>
                  <a:pt x="4584429" y="2111172"/>
                </a:cubicBezTo>
                <a:cubicBezTo>
                  <a:pt x="4564522" y="1990681"/>
                  <a:pt x="4539805" y="1871380"/>
                  <a:pt x="4498276" y="1756080"/>
                </a:cubicBezTo>
                <a:cubicBezTo>
                  <a:pt x="4484083" y="1716647"/>
                  <a:pt x="4459557" y="1685928"/>
                  <a:pt x="4426648" y="1660640"/>
                </a:cubicBezTo>
                <a:cubicBezTo>
                  <a:pt x="4388881" y="1631636"/>
                  <a:pt x="4349638" y="1604775"/>
                  <a:pt x="4309109" y="1579868"/>
                </a:cubicBezTo>
                <a:cubicBezTo>
                  <a:pt x="4206430" y="1516765"/>
                  <a:pt x="4102322" y="1456376"/>
                  <a:pt x="3992165" y="1406703"/>
                </a:cubicBezTo>
                <a:cubicBezTo>
                  <a:pt x="3956589" y="1390653"/>
                  <a:pt x="3929300" y="1392987"/>
                  <a:pt x="3901058" y="1422086"/>
                </a:cubicBezTo>
                <a:cubicBezTo>
                  <a:pt x="3816810" y="1508859"/>
                  <a:pt x="3742562" y="1603347"/>
                  <a:pt x="3675268" y="1703597"/>
                </a:cubicBezTo>
                <a:cubicBezTo>
                  <a:pt x="3665458" y="1718218"/>
                  <a:pt x="3668172" y="1725505"/>
                  <a:pt x="3685031" y="1730886"/>
                </a:cubicBezTo>
                <a:cubicBezTo>
                  <a:pt x="3719798" y="1741935"/>
                  <a:pt x="3755754" y="1752318"/>
                  <a:pt x="3784806" y="1774463"/>
                </a:cubicBezTo>
                <a:cubicBezTo>
                  <a:pt x="3817476" y="1799371"/>
                  <a:pt x="3847956" y="1826946"/>
                  <a:pt x="3882961" y="1848996"/>
                </a:cubicBezTo>
                <a:cubicBezTo>
                  <a:pt x="3898153" y="1858521"/>
                  <a:pt x="3911155" y="1871999"/>
                  <a:pt x="3915060" y="1891573"/>
                </a:cubicBezTo>
                <a:cubicBezTo>
                  <a:pt x="3921537" y="1923958"/>
                  <a:pt x="3889771" y="1995919"/>
                  <a:pt x="3861053" y="2012445"/>
                </a:cubicBezTo>
                <a:cubicBezTo>
                  <a:pt x="3842146" y="2023304"/>
                  <a:pt x="3834574" y="2018922"/>
                  <a:pt x="3833145" y="1996015"/>
                </a:cubicBezTo>
                <a:cubicBezTo>
                  <a:pt x="3832335" y="1982727"/>
                  <a:pt x="3834431" y="1968916"/>
                  <a:pt x="3824620" y="1957486"/>
                </a:cubicBezTo>
                <a:cubicBezTo>
                  <a:pt x="3815905" y="1947294"/>
                  <a:pt x="3806809" y="1931673"/>
                  <a:pt x="3792378" y="1940198"/>
                </a:cubicBezTo>
                <a:cubicBezTo>
                  <a:pt x="3776186" y="1949771"/>
                  <a:pt x="3791330" y="1962915"/>
                  <a:pt x="3796855" y="1972440"/>
                </a:cubicBezTo>
                <a:cubicBezTo>
                  <a:pt x="3819048" y="2010826"/>
                  <a:pt x="3797950" y="2044116"/>
                  <a:pt x="3785472" y="2078215"/>
                </a:cubicBezTo>
                <a:cubicBezTo>
                  <a:pt x="3783424" y="2083835"/>
                  <a:pt x="3775424" y="2089169"/>
                  <a:pt x="3769089" y="2090979"/>
                </a:cubicBezTo>
                <a:cubicBezTo>
                  <a:pt x="3736419" y="2100361"/>
                  <a:pt x="3703319" y="2108886"/>
                  <a:pt x="3668839" y="2103028"/>
                </a:cubicBezTo>
                <a:cubicBezTo>
                  <a:pt x="3660790" y="2101647"/>
                  <a:pt x="3649551" y="2101266"/>
                  <a:pt x="3647503" y="2091027"/>
                </a:cubicBezTo>
                <a:cubicBezTo>
                  <a:pt x="3645693" y="2081978"/>
                  <a:pt x="3655504" y="2078311"/>
                  <a:pt x="3661505" y="2073548"/>
                </a:cubicBezTo>
                <a:cubicBezTo>
                  <a:pt x="3693175" y="2048307"/>
                  <a:pt x="3692651" y="2009826"/>
                  <a:pt x="3660790" y="1984061"/>
                </a:cubicBezTo>
                <a:cubicBezTo>
                  <a:pt x="3644931" y="1971250"/>
                  <a:pt x="3632072" y="1971536"/>
                  <a:pt x="3617880" y="1987204"/>
                </a:cubicBezTo>
                <a:cubicBezTo>
                  <a:pt x="3590401" y="2017494"/>
                  <a:pt x="3589496" y="2051260"/>
                  <a:pt x="3616023" y="2100456"/>
                </a:cubicBezTo>
                <a:cubicBezTo>
                  <a:pt x="3620880" y="2109458"/>
                  <a:pt x="3633406" y="2118744"/>
                  <a:pt x="3622690" y="2129841"/>
                </a:cubicBezTo>
                <a:cubicBezTo>
                  <a:pt x="3611832" y="2141081"/>
                  <a:pt x="3596401" y="2139223"/>
                  <a:pt x="3585257" y="2131175"/>
                </a:cubicBezTo>
                <a:cubicBezTo>
                  <a:pt x="3557587" y="2111220"/>
                  <a:pt x="3525297" y="2099028"/>
                  <a:pt x="3498818" y="2077168"/>
                </a:cubicBezTo>
                <a:cubicBezTo>
                  <a:pt x="3486340" y="2066881"/>
                  <a:pt x="3478148" y="2055117"/>
                  <a:pt x="3477482" y="2039211"/>
                </a:cubicBezTo>
                <a:cubicBezTo>
                  <a:pt x="3476243" y="2009969"/>
                  <a:pt x="3473005" y="1980632"/>
                  <a:pt x="3479196" y="1951581"/>
                </a:cubicBezTo>
                <a:cubicBezTo>
                  <a:pt x="3481292" y="1941818"/>
                  <a:pt x="3480577" y="1932912"/>
                  <a:pt x="3476434" y="1923863"/>
                </a:cubicBezTo>
                <a:cubicBezTo>
                  <a:pt x="3453002" y="1873047"/>
                  <a:pt x="3421427" y="1827708"/>
                  <a:pt x="3384803" y="1785608"/>
                </a:cubicBezTo>
                <a:cubicBezTo>
                  <a:pt x="3373945" y="1773130"/>
                  <a:pt x="3369230" y="1777273"/>
                  <a:pt x="3364420" y="1790703"/>
                </a:cubicBezTo>
                <a:cubicBezTo>
                  <a:pt x="3355847" y="1814516"/>
                  <a:pt x="3347942" y="1838757"/>
                  <a:pt x="3334559" y="1860522"/>
                </a:cubicBezTo>
                <a:cubicBezTo>
                  <a:pt x="3328130" y="1870999"/>
                  <a:pt x="3319748" y="1880143"/>
                  <a:pt x="3306508" y="1879810"/>
                </a:cubicBezTo>
                <a:cubicBezTo>
                  <a:pt x="3292982" y="1879476"/>
                  <a:pt x="3289839" y="1867570"/>
                  <a:pt x="3284838" y="1857569"/>
                </a:cubicBezTo>
                <a:cubicBezTo>
                  <a:pt x="3253549" y="1794990"/>
                  <a:pt x="3206305" y="1746888"/>
                  <a:pt x="3148583" y="1708312"/>
                </a:cubicBezTo>
                <a:cubicBezTo>
                  <a:pt x="3136677" y="1700359"/>
                  <a:pt x="3126962" y="1700978"/>
                  <a:pt x="3117103" y="1711408"/>
                </a:cubicBezTo>
                <a:cubicBezTo>
                  <a:pt x="3097482" y="1732125"/>
                  <a:pt x="3077765" y="1752699"/>
                  <a:pt x="3057620" y="1772892"/>
                </a:cubicBezTo>
                <a:cubicBezTo>
                  <a:pt x="3042427" y="1788132"/>
                  <a:pt x="3039951" y="1803610"/>
                  <a:pt x="3048285" y="1824279"/>
                </a:cubicBezTo>
                <a:cubicBezTo>
                  <a:pt x="3083909" y="1912814"/>
                  <a:pt x="3107531" y="2004825"/>
                  <a:pt x="3122771" y="2098932"/>
                </a:cubicBezTo>
                <a:cubicBezTo>
                  <a:pt x="3126247" y="2120268"/>
                  <a:pt x="3135391" y="2136556"/>
                  <a:pt x="3150441" y="2152177"/>
                </a:cubicBezTo>
                <a:cubicBezTo>
                  <a:pt x="3240690" y="2245808"/>
                  <a:pt x="3347132" y="2319531"/>
                  <a:pt x="3450669" y="2396684"/>
                </a:cubicBezTo>
                <a:cubicBezTo>
                  <a:pt x="3483292" y="2420973"/>
                  <a:pt x="3508914" y="2449690"/>
                  <a:pt x="3528155" y="2485171"/>
                </a:cubicBezTo>
                <a:cubicBezTo>
                  <a:pt x="3544919" y="2516032"/>
                  <a:pt x="3554158" y="2549798"/>
                  <a:pt x="3567255" y="2582040"/>
                </a:cubicBezTo>
                <a:cubicBezTo>
                  <a:pt x="3572255" y="2594328"/>
                  <a:pt x="3578256" y="2602567"/>
                  <a:pt x="3593306" y="2600424"/>
                </a:cubicBezTo>
                <a:cubicBezTo>
                  <a:pt x="3710368" y="2583803"/>
                  <a:pt x="3823430" y="2554704"/>
                  <a:pt x="3925871" y="2493077"/>
                </a:cubicBezTo>
                <a:cubicBezTo>
                  <a:pt x="3979973" y="2460501"/>
                  <a:pt x="4027788" y="2420401"/>
                  <a:pt x="4066412" y="2370061"/>
                </a:cubicBezTo>
                <a:cubicBezTo>
                  <a:pt x="4071603" y="2363299"/>
                  <a:pt x="4083129" y="2355250"/>
                  <a:pt x="4070889" y="2346344"/>
                </a:cubicBezTo>
                <a:cubicBezTo>
                  <a:pt x="4053601" y="2333771"/>
                  <a:pt x="4039314" y="2317436"/>
                  <a:pt x="4012549" y="2320817"/>
                </a:cubicBezTo>
                <a:cubicBezTo>
                  <a:pt x="3974210" y="2325627"/>
                  <a:pt x="3954827" y="2305958"/>
                  <a:pt x="3953684" y="2267287"/>
                </a:cubicBezTo>
                <a:cubicBezTo>
                  <a:pt x="3952922" y="2241569"/>
                  <a:pt x="3958780" y="2216804"/>
                  <a:pt x="3970686" y="2193897"/>
                </a:cubicBezTo>
                <a:cubicBezTo>
                  <a:pt x="3977925" y="2179943"/>
                  <a:pt x="3979401" y="2166608"/>
                  <a:pt x="3969924" y="2153654"/>
                </a:cubicBezTo>
                <a:cubicBezTo>
                  <a:pt x="3954779" y="2132984"/>
                  <a:pt x="3952636" y="2110553"/>
                  <a:pt x="3956732" y="2085883"/>
                </a:cubicBezTo>
                <a:cubicBezTo>
                  <a:pt x="3960590" y="2062642"/>
                  <a:pt x="3969591" y="2055022"/>
                  <a:pt x="3991593" y="2061118"/>
                </a:cubicBezTo>
                <a:cubicBezTo>
                  <a:pt x="3997737" y="2062833"/>
                  <a:pt x="4002261" y="2074644"/>
                  <a:pt x="4009405" y="2066786"/>
                </a:cubicBezTo>
                <a:cubicBezTo>
                  <a:pt x="4016025" y="2059451"/>
                  <a:pt x="4009977" y="2049974"/>
                  <a:pt x="4006643" y="2042306"/>
                </a:cubicBezTo>
                <a:cubicBezTo>
                  <a:pt x="4003547" y="2035162"/>
                  <a:pt x="3998213" y="2028971"/>
                  <a:pt x="3993975" y="2022351"/>
                </a:cubicBezTo>
                <a:cubicBezTo>
                  <a:pt x="3988879" y="2014446"/>
                  <a:pt x="3985926" y="2004730"/>
                  <a:pt x="3992832" y="1998110"/>
                </a:cubicBezTo>
                <a:cubicBezTo>
                  <a:pt x="4006309" y="1985204"/>
                  <a:pt x="4001309" y="1974298"/>
                  <a:pt x="3992070" y="1963058"/>
                </a:cubicBezTo>
                <a:cubicBezTo>
                  <a:pt x="3977449" y="1945104"/>
                  <a:pt x="3979497" y="1928673"/>
                  <a:pt x="3994880" y="1912242"/>
                </a:cubicBezTo>
                <a:cubicBezTo>
                  <a:pt x="4002547" y="1904051"/>
                  <a:pt x="4005738" y="1893335"/>
                  <a:pt x="4009500" y="1882762"/>
                </a:cubicBezTo>
                <a:cubicBezTo>
                  <a:pt x="4013167" y="1872380"/>
                  <a:pt x="4000261" y="1842567"/>
                  <a:pt x="4032360" y="1860188"/>
                </a:cubicBezTo>
                <a:cubicBezTo>
                  <a:pt x="4033218" y="1860665"/>
                  <a:pt x="4035265" y="1859283"/>
                  <a:pt x="4036647" y="1858569"/>
                </a:cubicBezTo>
                <a:cubicBezTo>
                  <a:pt x="4053316" y="1849711"/>
                  <a:pt x="4060269" y="1830280"/>
                  <a:pt x="4051696" y="1811944"/>
                </a:cubicBezTo>
                <a:cubicBezTo>
                  <a:pt x="4042981" y="1793323"/>
                  <a:pt x="4032075" y="1775702"/>
                  <a:pt x="4023121" y="1757175"/>
                </a:cubicBezTo>
                <a:cubicBezTo>
                  <a:pt x="4007548" y="1724981"/>
                  <a:pt x="4012358" y="1695263"/>
                  <a:pt x="4035504" y="1674689"/>
                </a:cubicBezTo>
                <a:cubicBezTo>
                  <a:pt x="4059411" y="1653448"/>
                  <a:pt x="4063174" y="1635398"/>
                  <a:pt x="4049982" y="1604966"/>
                </a:cubicBezTo>
                <a:cubicBezTo>
                  <a:pt x="4035742" y="1572057"/>
                  <a:pt x="4039885" y="1556627"/>
                  <a:pt x="4069556" y="1536481"/>
                </a:cubicBezTo>
                <a:cubicBezTo>
                  <a:pt x="4089796" y="1522765"/>
                  <a:pt x="4099035" y="1505954"/>
                  <a:pt x="4087891" y="1481951"/>
                </a:cubicBezTo>
                <a:cubicBezTo>
                  <a:pt x="4086272" y="1478426"/>
                  <a:pt x="4084510" y="1474616"/>
                  <a:pt x="4089510" y="1471187"/>
                </a:cubicBezTo>
                <a:cubicBezTo>
                  <a:pt x="4105370" y="1474092"/>
                  <a:pt x="4111704" y="1486475"/>
                  <a:pt x="4117562" y="1499810"/>
                </a:cubicBezTo>
                <a:cubicBezTo>
                  <a:pt x="4123134" y="1512431"/>
                  <a:pt x="4128944" y="1525480"/>
                  <a:pt x="4147327" y="1517241"/>
                </a:cubicBezTo>
                <a:cubicBezTo>
                  <a:pt x="4154376" y="1514050"/>
                  <a:pt x="4156757" y="1520289"/>
                  <a:pt x="4159853" y="1524908"/>
                </a:cubicBezTo>
                <a:cubicBezTo>
                  <a:pt x="4170282" y="1540529"/>
                  <a:pt x="4176236" y="1557150"/>
                  <a:pt x="4174045" y="1576391"/>
                </a:cubicBezTo>
                <a:cubicBezTo>
                  <a:pt x="4172997" y="1585725"/>
                  <a:pt x="4172425" y="1595631"/>
                  <a:pt x="4174426" y="1604680"/>
                </a:cubicBezTo>
                <a:cubicBezTo>
                  <a:pt x="4178093" y="1621206"/>
                  <a:pt x="4191904" y="1625588"/>
                  <a:pt x="4201572" y="1612253"/>
                </a:cubicBezTo>
                <a:cubicBezTo>
                  <a:pt x="4211240" y="1598918"/>
                  <a:pt x="4223527" y="1596536"/>
                  <a:pt x="4238672" y="1594631"/>
                </a:cubicBezTo>
                <a:cubicBezTo>
                  <a:pt x="4241149" y="1610633"/>
                  <a:pt x="4241149" y="1626778"/>
                  <a:pt x="4255388" y="1639589"/>
                </a:cubicBezTo>
                <a:cubicBezTo>
                  <a:pt x="4286440" y="1667450"/>
                  <a:pt x="4285297" y="1674737"/>
                  <a:pt x="4253769" y="1702121"/>
                </a:cubicBezTo>
                <a:cubicBezTo>
                  <a:pt x="4245816" y="1709074"/>
                  <a:pt x="4232481" y="1716980"/>
                  <a:pt x="4240625" y="1729029"/>
                </a:cubicBezTo>
                <a:cubicBezTo>
                  <a:pt x="4253483" y="1748127"/>
                  <a:pt x="4262103" y="1772320"/>
                  <a:pt x="4289059" y="1778369"/>
                </a:cubicBezTo>
                <a:cubicBezTo>
                  <a:pt x="4306109" y="1782178"/>
                  <a:pt x="4313396" y="1794799"/>
                  <a:pt x="4315015" y="1811277"/>
                </a:cubicBezTo>
                <a:cubicBezTo>
                  <a:pt x="4317396" y="1835471"/>
                  <a:pt x="4311300" y="1858521"/>
                  <a:pt x="4305109" y="1881477"/>
                </a:cubicBezTo>
                <a:cubicBezTo>
                  <a:pt x="4302585" y="1890764"/>
                  <a:pt x="4295346" y="1896240"/>
                  <a:pt x="4286535" y="1898193"/>
                </a:cubicBezTo>
                <a:cubicBezTo>
                  <a:pt x="4262818" y="1903479"/>
                  <a:pt x="4257865" y="1920243"/>
                  <a:pt x="4258484" y="1941151"/>
                </a:cubicBezTo>
                <a:cubicBezTo>
                  <a:pt x="4259198" y="1965440"/>
                  <a:pt x="4270390" y="1985680"/>
                  <a:pt x="4285487" y="2003111"/>
                </a:cubicBezTo>
                <a:cubicBezTo>
                  <a:pt x="4300156" y="2020065"/>
                  <a:pt x="4315634" y="2017446"/>
                  <a:pt x="4328255" y="1999110"/>
                </a:cubicBezTo>
                <a:cubicBezTo>
                  <a:pt x="4333827" y="1991062"/>
                  <a:pt x="4335398" y="1979918"/>
                  <a:pt x="4346495" y="1973583"/>
                </a:cubicBezTo>
                <a:cubicBezTo>
                  <a:pt x="4347400" y="1978203"/>
                  <a:pt x="4348352" y="1981156"/>
                  <a:pt x="4348495" y="1984108"/>
                </a:cubicBezTo>
                <a:cubicBezTo>
                  <a:pt x="4349257" y="2001111"/>
                  <a:pt x="4349686" y="2017541"/>
                  <a:pt x="4375117" y="2009921"/>
                </a:cubicBezTo>
                <a:cubicBezTo>
                  <a:pt x="4383976" y="2007254"/>
                  <a:pt x="4385024" y="2016494"/>
                  <a:pt x="4385786" y="2022256"/>
                </a:cubicBezTo>
                <a:cubicBezTo>
                  <a:pt x="4389881" y="2052498"/>
                  <a:pt x="4405312" y="2076311"/>
                  <a:pt x="4423838" y="2099980"/>
                </a:cubicBezTo>
                <a:cubicBezTo>
                  <a:pt x="4458175" y="2143795"/>
                  <a:pt x="4439125" y="2190991"/>
                  <a:pt x="4385119" y="2200850"/>
                </a:cubicBezTo>
                <a:cubicBezTo>
                  <a:pt x="4377308" y="2202279"/>
                  <a:pt x="4369545" y="2203755"/>
                  <a:pt x="4361687" y="2204755"/>
                </a:cubicBezTo>
                <a:cubicBezTo>
                  <a:pt x="4330541" y="2208708"/>
                  <a:pt x="4309347" y="2223234"/>
                  <a:pt x="4300156" y="2255333"/>
                </a:cubicBezTo>
                <a:cubicBezTo>
                  <a:pt x="4292393" y="2282574"/>
                  <a:pt x="4274724" y="2301862"/>
                  <a:pt x="4245578" y="2309768"/>
                </a:cubicBezTo>
                <a:cubicBezTo>
                  <a:pt x="4221527" y="2316293"/>
                  <a:pt x="4203239" y="2330485"/>
                  <a:pt x="4195524" y="2356012"/>
                </a:cubicBezTo>
                <a:cubicBezTo>
                  <a:pt x="4191761" y="2368442"/>
                  <a:pt x="4184237" y="2380015"/>
                  <a:pt x="4170854" y="2382920"/>
                </a:cubicBezTo>
                <a:cubicBezTo>
                  <a:pt x="4156376" y="2386111"/>
                  <a:pt x="4150232" y="2395874"/>
                  <a:pt x="4144089" y="2407352"/>
                </a:cubicBezTo>
                <a:cubicBezTo>
                  <a:pt x="4109513" y="2471931"/>
                  <a:pt x="4068317" y="2531987"/>
                  <a:pt x="4018025" y="2585422"/>
                </a:cubicBezTo>
                <a:cubicBezTo>
                  <a:pt x="3876055" y="2736155"/>
                  <a:pt x="3700081" y="2826833"/>
                  <a:pt x="3500913" y="2875506"/>
                </a:cubicBezTo>
                <a:cubicBezTo>
                  <a:pt x="3477101" y="2881316"/>
                  <a:pt x="3456431" y="2889507"/>
                  <a:pt x="3438572" y="2906700"/>
                </a:cubicBezTo>
                <a:cubicBezTo>
                  <a:pt x="3429095" y="2915796"/>
                  <a:pt x="3429428" y="2921607"/>
                  <a:pt x="3437810" y="2929988"/>
                </a:cubicBezTo>
                <a:cubicBezTo>
                  <a:pt x="3456574" y="2948753"/>
                  <a:pt x="3479006" y="2959278"/>
                  <a:pt x="3505485" y="2960754"/>
                </a:cubicBezTo>
                <a:cubicBezTo>
                  <a:pt x="3532488" y="2962278"/>
                  <a:pt x="3552539" y="2974232"/>
                  <a:pt x="3563350" y="2999283"/>
                </a:cubicBezTo>
                <a:cubicBezTo>
                  <a:pt x="3568684" y="3011618"/>
                  <a:pt x="3577923" y="3016666"/>
                  <a:pt x="3590067" y="3020143"/>
                </a:cubicBezTo>
                <a:cubicBezTo>
                  <a:pt x="3626977" y="3030668"/>
                  <a:pt x="3650932" y="3055766"/>
                  <a:pt x="3665791" y="3090342"/>
                </a:cubicBezTo>
                <a:cubicBezTo>
                  <a:pt x="3668601" y="3096914"/>
                  <a:pt x="3672554" y="3104201"/>
                  <a:pt x="3667839" y="3110630"/>
                </a:cubicBezTo>
                <a:cubicBezTo>
                  <a:pt x="3662505" y="3117821"/>
                  <a:pt x="3654742" y="3113059"/>
                  <a:pt x="3648074" y="3111535"/>
                </a:cubicBezTo>
                <a:cubicBezTo>
                  <a:pt x="3634930" y="3108582"/>
                  <a:pt x="3621928" y="3105010"/>
                  <a:pt x="3608784" y="3102105"/>
                </a:cubicBezTo>
                <a:cubicBezTo>
                  <a:pt x="3598402" y="3099819"/>
                  <a:pt x="3595163" y="3103725"/>
                  <a:pt x="3600068" y="3113440"/>
                </a:cubicBezTo>
                <a:cubicBezTo>
                  <a:pt x="3607593" y="3128490"/>
                  <a:pt x="3612879" y="3144063"/>
                  <a:pt x="3612689" y="3161208"/>
                </a:cubicBezTo>
                <a:cubicBezTo>
                  <a:pt x="3612451" y="3186354"/>
                  <a:pt x="3606259" y="3190450"/>
                  <a:pt x="3584781" y="3178448"/>
                </a:cubicBezTo>
                <a:cubicBezTo>
                  <a:pt x="3561254" y="3165351"/>
                  <a:pt x="3538156" y="3151492"/>
                  <a:pt x="3514581" y="3138443"/>
                </a:cubicBezTo>
                <a:cubicBezTo>
                  <a:pt x="3509343" y="3135538"/>
                  <a:pt x="3502532" y="3131537"/>
                  <a:pt x="3497103" y="3137681"/>
                </a:cubicBezTo>
                <a:cubicBezTo>
                  <a:pt x="3491483" y="3143968"/>
                  <a:pt x="3497103" y="3149492"/>
                  <a:pt x="3500532" y="3154540"/>
                </a:cubicBezTo>
                <a:cubicBezTo>
                  <a:pt x="3513248" y="3173114"/>
                  <a:pt x="3522297" y="3193260"/>
                  <a:pt x="3525297" y="3215691"/>
                </a:cubicBezTo>
                <a:cubicBezTo>
                  <a:pt x="3527821" y="3234503"/>
                  <a:pt x="3521773" y="3239360"/>
                  <a:pt x="3503866" y="3232169"/>
                </a:cubicBezTo>
                <a:cubicBezTo>
                  <a:pt x="3446240" y="3208976"/>
                  <a:pt x="3389042" y="3187259"/>
                  <a:pt x="3327939" y="3171685"/>
                </a:cubicBezTo>
                <a:cubicBezTo>
                  <a:pt x="3231641" y="3147159"/>
                  <a:pt x="3140106" y="3104439"/>
                  <a:pt x="3045523" y="3072578"/>
                </a:cubicBezTo>
                <a:cubicBezTo>
                  <a:pt x="3004851" y="3058862"/>
                  <a:pt x="2986039" y="3030477"/>
                  <a:pt x="2974705" y="2993520"/>
                </a:cubicBezTo>
                <a:cubicBezTo>
                  <a:pt x="2967513" y="2970089"/>
                  <a:pt x="2970466" y="2948181"/>
                  <a:pt x="2988944" y="2929893"/>
                </a:cubicBezTo>
                <a:cubicBezTo>
                  <a:pt x="2997612" y="2921368"/>
                  <a:pt x="3005470" y="2911986"/>
                  <a:pt x="3015757" y="2900747"/>
                </a:cubicBezTo>
                <a:cubicBezTo>
                  <a:pt x="3005518" y="2899318"/>
                  <a:pt x="2999374" y="2898128"/>
                  <a:pt x="2993183" y="2897603"/>
                </a:cubicBezTo>
                <a:cubicBezTo>
                  <a:pt x="2882407" y="2887745"/>
                  <a:pt x="2772679" y="2870267"/>
                  <a:pt x="2666666" y="2836929"/>
                </a:cubicBezTo>
                <a:cubicBezTo>
                  <a:pt x="2622708" y="2823118"/>
                  <a:pt x="2579751" y="2820165"/>
                  <a:pt x="2535602" y="2824547"/>
                </a:cubicBezTo>
                <a:cubicBezTo>
                  <a:pt x="2506741" y="2827404"/>
                  <a:pt x="2477214" y="2823975"/>
                  <a:pt x="2449020" y="2836120"/>
                </a:cubicBezTo>
                <a:cubicBezTo>
                  <a:pt x="2369820" y="2870267"/>
                  <a:pt x="2286238" y="2888888"/>
                  <a:pt x="2201037" y="2899128"/>
                </a:cubicBezTo>
                <a:cubicBezTo>
                  <a:pt x="2124789" y="2908319"/>
                  <a:pt x="2048208" y="2915034"/>
                  <a:pt x="1971627" y="2921702"/>
                </a:cubicBezTo>
                <a:cubicBezTo>
                  <a:pt x="1950815" y="2923511"/>
                  <a:pt x="1944195" y="2932608"/>
                  <a:pt x="1945910" y="2952277"/>
                </a:cubicBezTo>
                <a:cubicBezTo>
                  <a:pt x="1947291" y="2968041"/>
                  <a:pt x="1945290" y="2984091"/>
                  <a:pt x="1946862" y="2999759"/>
                </a:cubicBezTo>
                <a:cubicBezTo>
                  <a:pt x="1951482" y="3046337"/>
                  <a:pt x="1935242" y="3085341"/>
                  <a:pt x="1904762" y="3119155"/>
                </a:cubicBezTo>
                <a:cubicBezTo>
                  <a:pt x="1896856" y="3127918"/>
                  <a:pt x="1895713" y="3136157"/>
                  <a:pt x="1897808" y="3147254"/>
                </a:cubicBezTo>
                <a:cubicBezTo>
                  <a:pt x="1902761" y="3173400"/>
                  <a:pt x="1899666" y="3199403"/>
                  <a:pt x="1892046" y="3224740"/>
                </a:cubicBezTo>
                <a:cubicBezTo>
                  <a:pt x="1885092" y="3247743"/>
                  <a:pt x="1880520" y="3249267"/>
                  <a:pt x="1861185" y="3235884"/>
                </a:cubicBezTo>
                <a:cubicBezTo>
                  <a:pt x="1840325" y="3221501"/>
                  <a:pt x="1819942" y="3206309"/>
                  <a:pt x="1798415" y="3192974"/>
                </a:cubicBezTo>
                <a:cubicBezTo>
                  <a:pt x="1772888" y="3177162"/>
                  <a:pt x="1739646" y="3180925"/>
                  <a:pt x="1717452" y="3200641"/>
                </a:cubicBezTo>
                <a:cubicBezTo>
                  <a:pt x="1694926" y="3220644"/>
                  <a:pt x="1672828" y="3241123"/>
                  <a:pt x="1650111" y="3260887"/>
                </a:cubicBezTo>
                <a:cubicBezTo>
                  <a:pt x="1632394" y="3276365"/>
                  <a:pt x="1626203" y="3274412"/>
                  <a:pt x="1620202" y="3251171"/>
                </a:cubicBezTo>
                <a:cubicBezTo>
                  <a:pt x="1617059" y="3238979"/>
                  <a:pt x="1614297" y="3226264"/>
                  <a:pt x="1614249" y="3213738"/>
                </a:cubicBezTo>
                <a:cubicBezTo>
                  <a:pt x="1614249" y="3190354"/>
                  <a:pt x="1603772" y="3178162"/>
                  <a:pt x="1581293" y="3171924"/>
                </a:cubicBezTo>
                <a:cubicBezTo>
                  <a:pt x="1567529" y="3168113"/>
                  <a:pt x="1557147" y="3169352"/>
                  <a:pt x="1545764" y="3177020"/>
                </a:cubicBezTo>
                <a:cubicBezTo>
                  <a:pt x="1524000" y="3191640"/>
                  <a:pt x="1503188" y="3207404"/>
                  <a:pt x="1483899" y="3225121"/>
                </a:cubicBezTo>
                <a:cubicBezTo>
                  <a:pt x="1479423" y="3229216"/>
                  <a:pt x="1475232" y="3236074"/>
                  <a:pt x="1468040" y="3233312"/>
                </a:cubicBezTo>
                <a:cubicBezTo>
                  <a:pt x="1460325" y="3230312"/>
                  <a:pt x="1460039" y="3222120"/>
                  <a:pt x="1459468" y="3215072"/>
                </a:cubicBezTo>
                <a:cubicBezTo>
                  <a:pt x="1456658" y="3181972"/>
                  <a:pt x="1463087" y="3150159"/>
                  <a:pt x="1475470" y="3119822"/>
                </a:cubicBezTo>
                <a:cubicBezTo>
                  <a:pt x="1482090" y="3103629"/>
                  <a:pt x="1483423" y="3088056"/>
                  <a:pt x="1480137" y="3071197"/>
                </a:cubicBezTo>
                <a:cubicBezTo>
                  <a:pt x="1473041" y="3034954"/>
                  <a:pt x="1468707" y="2998902"/>
                  <a:pt x="1493472" y="2966565"/>
                </a:cubicBezTo>
                <a:cubicBezTo>
                  <a:pt x="1493996" y="2965850"/>
                  <a:pt x="1492853" y="2963850"/>
                  <a:pt x="1492139" y="2961135"/>
                </a:cubicBezTo>
                <a:cubicBezTo>
                  <a:pt x="1477946" y="2965946"/>
                  <a:pt x="1463802" y="2970565"/>
                  <a:pt x="1449800" y="2975471"/>
                </a:cubicBezTo>
                <a:cubicBezTo>
                  <a:pt x="1402365" y="2992044"/>
                  <a:pt x="1352550" y="2986710"/>
                  <a:pt x="1303877" y="2991949"/>
                </a:cubicBezTo>
                <a:cubicBezTo>
                  <a:pt x="1262872" y="2996330"/>
                  <a:pt x="1225296" y="2989329"/>
                  <a:pt x="1188958" y="2970565"/>
                </a:cubicBezTo>
                <a:cubicBezTo>
                  <a:pt x="1164907" y="2958183"/>
                  <a:pt x="1141619" y="2944609"/>
                  <a:pt x="1119902" y="2928703"/>
                </a:cubicBezTo>
                <a:cubicBezTo>
                  <a:pt x="1046940" y="2875267"/>
                  <a:pt x="981075" y="2815403"/>
                  <a:pt x="943165" y="2730583"/>
                </a:cubicBezTo>
                <a:cubicBezTo>
                  <a:pt x="914828" y="2667146"/>
                  <a:pt x="924211" y="2607662"/>
                  <a:pt x="965454" y="2553989"/>
                </a:cubicBezTo>
                <a:cubicBezTo>
                  <a:pt x="1024890" y="2476599"/>
                  <a:pt x="1092517" y="2406304"/>
                  <a:pt x="1160288" y="2336105"/>
                </a:cubicBezTo>
                <a:cubicBezTo>
                  <a:pt x="1248965" y="2244236"/>
                  <a:pt x="1355360" y="2204708"/>
                  <a:pt x="1482090" y="2215566"/>
                </a:cubicBezTo>
                <a:cubicBezTo>
                  <a:pt x="1569101" y="2223043"/>
                  <a:pt x="1654968" y="2237378"/>
                  <a:pt x="1740217" y="2255809"/>
                </a:cubicBezTo>
                <a:cubicBezTo>
                  <a:pt x="1758077" y="2259667"/>
                  <a:pt x="1770078" y="2256285"/>
                  <a:pt x="1782270" y="2243141"/>
                </a:cubicBezTo>
                <a:cubicBezTo>
                  <a:pt x="1811369" y="2211661"/>
                  <a:pt x="1842992" y="2182800"/>
                  <a:pt x="1878425" y="2158368"/>
                </a:cubicBezTo>
                <a:cubicBezTo>
                  <a:pt x="1887521" y="2152082"/>
                  <a:pt x="1892712" y="2143938"/>
                  <a:pt x="1895046" y="2133461"/>
                </a:cubicBezTo>
                <a:cubicBezTo>
                  <a:pt x="1919001" y="2027114"/>
                  <a:pt x="1956197" y="1925339"/>
                  <a:pt x="2001107" y="1826184"/>
                </a:cubicBezTo>
                <a:cubicBezTo>
                  <a:pt x="2005536" y="1816421"/>
                  <a:pt x="2007917" y="1806991"/>
                  <a:pt x="2002726" y="1796609"/>
                </a:cubicBezTo>
                <a:cubicBezTo>
                  <a:pt x="1993106" y="1777416"/>
                  <a:pt x="1982724" y="1758652"/>
                  <a:pt x="1968436" y="1742555"/>
                </a:cubicBezTo>
                <a:cubicBezTo>
                  <a:pt x="1953815" y="1726124"/>
                  <a:pt x="1935765" y="1722266"/>
                  <a:pt x="1917430" y="1735173"/>
                </a:cubicBezTo>
                <a:cubicBezTo>
                  <a:pt x="1852803" y="1780655"/>
                  <a:pt x="1785080" y="1822326"/>
                  <a:pt x="1745980" y="1896050"/>
                </a:cubicBezTo>
                <a:cubicBezTo>
                  <a:pt x="1728882" y="1928340"/>
                  <a:pt x="1725215" y="1927006"/>
                  <a:pt x="1697783" y="1901908"/>
                </a:cubicBezTo>
                <a:cubicBezTo>
                  <a:pt x="1686639" y="1891716"/>
                  <a:pt x="1681734" y="1896002"/>
                  <a:pt x="1677400" y="1907147"/>
                </a:cubicBezTo>
                <a:cubicBezTo>
                  <a:pt x="1666732" y="1934531"/>
                  <a:pt x="1647539" y="1960344"/>
                  <a:pt x="1665541" y="1992395"/>
                </a:cubicBezTo>
                <a:cubicBezTo>
                  <a:pt x="1669161" y="1998825"/>
                  <a:pt x="1666684" y="2009683"/>
                  <a:pt x="1664827" y="2018018"/>
                </a:cubicBezTo>
                <a:cubicBezTo>
                  <a:pt x="1660445" y="2037734"/>
                  <a:pt x="1660064" y="2057499"/>
                  <a:pt x="1664065" y="2076977"/>
                </a:cubicBezTo>
                <a:cubicBezTo>
                  <a:pt x="1667065" y="2091693"/>
                  <a:pt x="1665160" y="2105409"/>
                  <a:pt x="1660398" y="2118983"/>
                </a:cubicBezTo>
                <a:cubicBezTo>
                  <a:pt x="1642681" y="2169417"/>
                  <a:pt x="1596485" y="2180657"/>
                  <a:pt x="1553289" y="2194420"/>
                </a:cubicBezTo>
                <a:cubicBezTo>
                  <a:pt x="1539573" y="2198802"/>
                  <a:pt x="1519856" y="2198421"/>
                  <a:pt x="1512522" y="2183514"/>
                </a:cubicBezTo>
                <a:cubicBezTo>
                  <a:pt x="1505855" y="2169989"/>
                  <a:pt x="1523857" y="2163179"/>
                  <a:pt x="1531715" y="2154320"/>
                </a:cubicBezTo>
                <a:cubicBezTo>
                  <a:pt x="1560861" y="2121507"/>
                  <a:pt x="1559576" y="2069452"/>
                  <a:pt x="1528762" y="2043592"/>
                </a:cubicBezTo>
                <a:cubicBezTo>
                  <a:pt x="1518523" y="2035020"/>
                  <a:pt x="1510141" y="2033877"/>
                  <a:pt x="1499711" y="2043211"/>
                </a:cubicBezTo>
                <a:cubicBezTo>
                  <a:pt x="1479280" y="2061499"/>
                  <a:pt x="1464373" y="2083788"/>
                  <a:pt x="1451943" y="2107791"/>
                </a:cubicBezTo>
                <a:cubicBezTo>
                  <a:pt x="1437656" y="2135413"/>
                  <a:pt x="1438037" y="2135461"/>
                  <a:pt x="1465564" y="2147558"/>
                </a:cubicBezTo>
                <a:cubicBezTo>
                  <a:pt x="1473136" y="2150891"/>
                  <a:pt x="1484709" y="2151510"/>
                  <a:pt x="1484281" y="2162702"/>
                </a:cubicBezTo>
                <a:cubicBezTo>
                  <a:pt x="1483899" y="2172942"/>
                  <a:pt x="1474994" y="2178895"/>
                  <a:pt x="1466564" y="2183562"/>
                </a:cubicBezTo>
                <a:cubicBezTo>
                  <a:pt x="1454134" y="2190420"/>
                  <a:pt x="1440894" y="2191039"/>
                  <a:pt x="1427369" y="2186943"/>
                </a:cubicBezTo>
                <a:cubicBezTo>
                  <a:pt x="1414510" y="2183038"/>
                  <a:pt x="1401889" y="2177371"/>
                  <a:pt x="1388745" y="2175561"/>
                </a:cubicBezTo>
                <a:cubicBezTo>
                  <a:pt x="1362599" y="2172037"/>
                  <a:pt x="1342120" y="2157797"/>
                  <a:pt x="1333500" y="2135508"/>
                </a:cubicBezTo>
                <a:cubicBezTo>
                  <a:pt x="1322736" y="2107695"/>
                  <a:pt x="1305973" y="2092455"/>
                  <a:pt x="1280112" y="2077835"/>
                </a:cubicBezTo>
                <a:cubicBezTo>
                  <a:pt x="1256014" y="2064214"/>
                  <a:pt x="1237440" y="2038211"/>
                  <a:pt x="1220867" y="2014589"/>
                </a:cubicBezTo>
                <a:cubicBezTo>
                  <a:pt x="1198150" y="1982203"/>
                  <a:pt x="1204627" y="1943484"/>
                  <a:pt x="1232201" y="1915290"/>
                </a:cubicBezTo>
                <a:cubicBezTo>
                  <a:pt x="1248823" y="1898288"/>
                  <a:pt x="1266253" y="1881858"/>
                  <a:pt x="1280874" y="1863236"/>
                </a:cubicBezTo>
                <a:cubicBezTo>
                  <a:pt x="1300734" y="1837900"/>
                  <a:pt x="1326118" y="1822660"/>
                  <a:pt x="1355407" y="1810515"/>
                </a:cubicBezTo>
                <a:cubicBezTo>
                  <a:pt x="1428321" y="1780321"/>
                  <a:pt x="1486233" y="1731553"/>
                  <a:pt x="1529143" y="1664878"/>
                </a:cubicBezTo>
                <a:cubicBezTo>
                  <a:pt x="1538144" y="1650924"/>
                  <a:pt x="1536335" y="1640304"/>
                  <a:pt x="1526572" y="1628540"/>
                </a:cubicBezTo>
                <a:cubicBezTo>
                  <a:pt x="1514141" y="1613538"/>
                  <a:pt x="1498473" y="1606061"/>
                  <a:pt x="1479137" y="1605156"/>
                </a:cubicBezTo>
                <a:cubicBezTo>
                  <a:pt x="1458563" y="1604204"/>
                  <a:pt x="1439846" y="1610824"/>
                  <a:pt x="1422130" y="1619777"/>
                </a:cubicBezTo>
                <a:cubicBezTo>
                  <a:pt x="1355312" y="1653401"/>
                  <a:pt x="1291161" y="1690786"/>
                  <a:pt x="1242584" y="1749841"/>
                </a:cubicBezTo>
                <a:cubicBezTo>
                  <a:pt x="1221962" y="1774940"/>
                  <a:pt x="1199293" y="1798323"/>
                  <a:pt x="1178004" y="1822850"/>
                </a:cubicBezTo>
                <a:cubicBezTo>
                  <a:pt x="1167003" y="1835519"/>
                  <a:pt x="1157716" y="1835519"/>
                  <a:pt x="1147286" y="1822183"/>
                </a:cubicBezTo>
                <a:cubicBezTo>
                  <a:pt x="1130141" y="1800228"/>
                  <a:pt x="1115234" y="1776845"/>
                  <a:pt x="1102709" y="1752032"/>
                </a:cubicBezTo>
                <a:cubicBezTo>
                  <a:pt x="1069133" y="1685547"/>
                  <a:pt x="1037272" y="1618206"/>
                  <a:pt x="1002411" y="1552388"/>
                </a:cubicBezTo>
                <a:cubicBezTo>
                  <a:pt x="976503" y="1503477"/>
                  <a:pt x="951738" y="1453757"/>
                  <a:pt x="916352" y="1410275"/>
                </a:cubicBezTo>
                <a:cubicBezTo>
                  <a:pt x="882824" y="1369079"/>
                  <a:pt x="841200" y="1354363"/>
                  <a:pt x="789813" y="1365269"/>
                </a:cubicBezTo>
                <a:cubicBezTo>
                  <a:pt x="774335" y="1368555"/>
                  <a:pt x="758666" y="1371270"/>
                  <a:pt x="743426" y="1375509"/>
                </a:cubicBezTo>
                <a:cubicBezTo>
                  <a:pt x="614029" y="1411275"/>
                  <a:pt x="496348" y="1473473"/>
                  <a:pt x="378571" y="1535862"/>
                </a:cubicBezTo>
                <a:cubicBezTo>
                  <a:pt x="301085" y="1576915"/>
                  <a:pt x="242506" y="1635303"/>
                  <a:pt x="200215" y="1711741"/>
                </a:cubicBezTo>
                <a:cubicBezTo>
                  <a:pt x="154114" y="1795085"/>
                  <a:pt x="118396" y="1883334"/>
                  <a:pt x="76629" y="1968726"/>
                </a:cubicBezTo>
                <a:cubicBezTo>
                  <a:pt x="72676" y="1976869"/>
                  <a:pt x="73057" y="1985585"/>
                  <a:pt x="72009" y="1994205"/>
                </a:cubicBezTo>
                <a:cubicBezTo>
                  <a:pt x="70771" y="2004397"/>
                  <a:pt x="77057" y="2019351"/>
                  <a:pt x="62627" y="2022875"/>
                </a:cubicBezTo>
                <a:cubicBezTo>
                  <a:pt x="49292" y="2026114"/>
                  <a:pt x="41958" y="2013112"/>
                  <a:pt x="35195" y="2003682"/>
                </a:cubicBezTo>
                <a:cubicBezTo>
                  <a:pt x="24051" y="1988157"/>
                  <a:pt x="15240" y="1971488"/>
                  <a:pt x="11716" y="1952247"/>
                </a:cubicBezTo>
                <a:cubicBezTo>
                  <a:pt x="8430" y="1934198"/>
                  <a:pt x="3953" y="1916576"/>
                  <a:pt x="0" y="189881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267187FC-4347-F3B1-1E11-54B2769D3CFC}"/>
              </a:ext>
            </a:extLst>
          </p:cNvPr>
          <p:cNvSpPr/>
          <p:nvPr/>
        </p:nvSpPr>
        <p:spPr>
          <a:xfrm>
            <a:off x="7885379" y="1544675"/>
            <a:ext cx="1341332" cy="1644656"/>
          </a:xfrm>
          <a:custGeom>
            <a:avLst/>
            <a:gdLst>
              <a:gd name="connsiteX0" fmla="*/ 5588826 w 5590802"/>
              <a:gd name="connsiteY0" fmla="*/ 4028512 h 6855087"/>
              <a:gd name="connsiteX1" fmla="*/ 5572316 w 5590802"/>
              <a:gd name="connsiteY1" fmla="*/ 3915641 h 6855087"/>
              <a:gd name="connsiteX2" fmla="*/ 5519134 w 5590802"/>
              <a:gd name="connsiteY2" fmla="*/ 3805548 h 6855087"/>
              <a:gd name="connsiteX3" fmla="*/ 5423805 w 5590802"/>
              <a:gd name="connsiteY3" fmla="*/ 3694978 h 6855087"/>
              <a:gd name="connsiteX4" fmla="*/ 5333794 w 5590802"/>
              <a:gd name="connsiteY4" fmla="*/ 3590838 h 6855087"/>
              <a:gd name="connsiteX5" fmla="*/ 5056696 w 5590802"/>
              <a:gd name="connsiteY5" fmla="*/ 3274767 h 6855087"/>
              <a:gd name="connsiteX6" fmla="*/ 4992164 w 5590802"/>
              <a:gd name="connsiteY6" fmla="*/ 3183327 h 6855087"/>
              <a:gd name="connsiteX7" fmla="*/ 4670298 w 5590802"/>
              <a:gd name="connsiteY7" fmla="*/ 2767719 h 6855087"/>
              <a:gd name="connsiteX8" fmla="*/ 4567587 w 5590802"/>
              <a:gd name="connsiteY8" fmla="*/ 2697949 h 6855087"/>
              <a:gd name="connsiteX9" fmla="*/ 4411536 w 5590802"/>
              <a:gd name="connsiteY9" fmla="*/ 2625321 h 6855087"/>
              <a:gd name="connsiteX10" fmla="*/ 4090225 w 5590802"/>
              <a:gd name="connsiteY10" fmla="*/ 2369574 h 6855087"/>
              <a:gd name="connsiteX11" fmla="*/ 3974894 w 5590802"/>
              <a:gd name="connsiteY11" fmla="*/ 2202331 h 6855087"/>
              <a:gd name="connsiteX12" fmla="*/ 3917903 w 5590802"/>
              <a:gd name="connsiteY12" fmla="*/ 2073426 h 6855087"/>
              <a:gd name="connsiteX13" fmla="*/ 3799634 w 5590802"/>
              <a:gd name="connsiteY13" fmla="*/ 1922376 h 6855087"/>
              <a:gd name="connsiteX14" fmla="*/ 3540712 w 5590802"/>
              <a:gd name="connsiteY14" fmla="*/ 1832206 h 6855087"/>
              <a:gd name="connsiteX15" fmla="*/ 3493008 w 5590802"/>
              <a:gd name="connsiteY15" fmla="*/ 1838873 h 6855087"/>
              <a:gd name="connsiteX16" fmla="*/ 3456813 w 5590802"/>
              <a:gd name="connsiteY16" fmla="*/ 1816172 h 6855087"/>
              <a:gd name="connsiteX17" fmla="*/ 3440145 w 5590802"/>
              <a:gd name="connsiteY17" fmla="*/ 1735209 h 6855087"/>
              <a:gd name="connsiteX18" fmla="*/ 3444748 w 5590802"/>
              <a:gd name="connsiteY18" fmla="*/ 1693617 h 6855087"/>
              <a:gd name="connsiteX19" fmla="*/ 3483959 w 5590802"/>
              <a:gd name="connsiteY19" fmla="*/ 1711238 h 6855087"/>
              <a:gd name="connsiteX20" fmla="*/ 3594846 w 5590802"/>
              <a:gd name="connsiteY20" fmla="*/ 1759577 h 6855087"/>
              <a:gd name="connsiteX21" fmla="*/ 3661283 w 5590802"/>
              <a:gd name="connsiteY21" fmla="*/ 1775691 h 6855087"/>
              <a:gd name="connsiteX22" fmla="*/ 3796538 w 5590802"/>
              <a:gd name="connsiteY22" fmla="*/ 1799900 h 6855087"/>
              <a:gd name="connsiteX23" fmla="*/ 3985768 w 5590802"/>
              <a:gd name="connsiteY23" fmla="*/ 1708381 h 6855087"/>
              <a:gd name="connsiteX24" fmla="*/ 4000373 w 5590802"/>
              <a:gd name="connsiteY24" fmla="*/ 1657104 h 6855087"/>
              <a:gd name="connsiteX25" fmla="*/ 3988943 w 5590802"/>
              <a:gd name="connsiteY25" fmla="*/ 1569792 h 6855087"/>
              <a:gd name="connsiteX26" fmla="*/ 4033473 w 5590802"/>
              <a:gd name="connsiteY26" fmla="*/ 1428425 h 6855087"/>
              <a:gd name="connsiteX27" fmla="*/ 4109831 w 5590802"/>
              <a:gd name="connsiteY27" fmla="*/ 1328809 h 6855087"/>
              <a:gd name="connsiteX28" fmla="*/ 4179205 w 5590802"/>
              <a:gd name="connsiteY28" fmla="*/ 1097669 h 6855087"/>
              <a:gd name="connsiteX29" fmla="*/ 4140787 w 5590802"/>
              <a:gd name="connsiteY29" fmla="*/ 928521 h 6855087"/>
              <a:gd name="connsiteX30" fmla="*/ 4088797 w 5590802"/>
              <a:gd name="connsiteY30" fmla="*/ 645787 h 6855087"/>
              <a:gd name="connsiteX31" fmla="*/ 4126659 w 5590802"/>
              <a:gd name="connsiteY31" fmla="*/ 307253 h 6855087"/>
              <a:gd name="connsiteX32" fmla="*/ 4079589 w 5590802"/>
              <a:gd name="connsiteY32" fmla="*/ 166997 h 6855087"/>
              <a:gd name="connsiteX33" fmla="*/ 3945763 w 5590802"/>
              <a:gd name="connsiteY33" fmla="*/ 101037 h 6855087"/>
              <a:gd name="connsiteX34" fmla="*/ 3883930 w 5590802"/>
              <a:gd name="connsiteY34" fmla="*/ 129771 h 6855087"/>
              <a:gd name="connsiteX35" fmla="*/ 3715655 w 5590802"/>
              <a:gd name="connsiteY35" fmla="*/ 353132 h 6855087"/>
              <a:gd name="connsiteX36" fmla="*/ 3663029 w 5590802"/>
              <a:gd name="connsiteY36" fmla="*/ 363292 h 6855087"/>
              <a:gd name="connsiteX37" fmla="*/ 3594926 w 5590802"/>
              <a:gd name="connsiteY37" fmla="*/ 340273 h 6855087"/>
              <a:gd name="connsiteX38" fmla="*/ 3410458 w 5590802"/>
              <a:gd name="connsiteY38" fmla="*/ 297966 h 6855087"/>
              <a:gd name="connsiteX39" fmla="*/ 3365611 w 5590802"/>
              <a:gd name="connsiteY39" fmla="*/ 291616 h 6855087"/>
              <a:gd name="connsiteX40" fmla="*/ 3327273 w 5590802"/>
              <a:gd name="connsiteY40" fmla="*/ 262247 h 6855087"/>
              <a:gd name="connsiteX41" fmla="*/ 3313462 w 5590802"/>
              <a:gd name="connsiteY41" fmla="*/ 127389 h 6855087"/>
              <a:gd name="connsiteX42" fmla="*/ 3243374 w 5590802"/>
              <a:gd name="connsiteY42" fmla="*/ 26742 h 6855087"/>
              <a:gd name="connsiteX43" fmla="*/ 3044936 w 5590802"/>
              <a:gd name="connsiteY43" fmla="*/ 1024 h 6855087"/>
              <a:gd name="connsiteX44" fmla="*/ 2962307 w 5590802"/>
              <a:gd name="connsiteY44" fmla="*/ 5152 h 6855087"/>
              <a:gd name="connsiteX45" fmla="*/ 2918016 w 5590802"/>
              <a:gd name="connsiteY45" fmla="*/ 77542 h 6855087"/>
              <a:gd name="connsiteX46" fmla="*/ 2957544 w 5590802"/>
              <a:gd name="connsiteY46" fmla="*/ 230101 h 6855087"/>
              <a:gd name="connsiteX47" fmla="*/ 2964847 w 5590802"/>
              <a:gd name="connsiteY47" fmla="*/ 384802 h 6855087"/>
              <a:gd name="connsiteX48" fmla="*/ 2894044 w 5590802"/>
              <a:gd name="connsiteY48" fmla="*/ 544981 h 6855087"/>
              <a:gd name="connsiteX49" fmla="*/ 2798398 w 5590802"/>
              <a:gd name="connsiteY49" fmla="*/ 692857 h 6855087"/>
              <a:gd name="connsiteX50" fmla="*/ 2695686 w 5590802"/>
              <a:gd name="connsiteY50" fmla="*/ 943999 h 6855087"/>
              <a:gd name="connsiteX51" fmla="*/ 2703862 w 5590802"/>
              <a:gd name="connsiteY51" fmla="*/ 1090843 h 6855087"/>
              <a:gd name="connsiteX52" fmla="*/ 2874439 w 5590802"/>
              <a:gd name="connsiteY52" fmla="*/ 1336509 h 6855087"/>
              <a:gd name="connsiteX53" fmla="*/ 2874915 w 5590802"/>
              <a:gd name="connsiteY53" fmla="*/ 1373101 h 6855087"/>
              <a:gd name="connsiteX54" fmla="*/ 2765933 w 5590802"/>
              <a:gd name="connsiteY54" fmla="*/ 1524231 h 6855087"/>
              <a:gd name="connsiteX55" fmla="*/ 2719499 w 5590802"/>
              <a:gd name="connsiteY55" fmla="*/ 1795296 h 6855087"/>
              <a:gd name="connsiteX56" fmla="*/ 2722832 w 5590802"/>
              <a:gd name="connsiteY56" fmla="*/ 1863003 h 6855087"/>
              <a:gd name="connsiteX57" fmla="*/ 2643457 w 5590802"/>
              <a:gd name="connsiteY57" fmla="*/ 1808314 h 6855087"/>
              <a:gd name="connsiteX58" fmla="*/ 2251980 w 5590802"/>
              <a:gd name="connsiteY58" fmla="*/ 1672265 h 6855087"/>
              <a:gd name="connsiteX59" fmla="*/ 2177685 w 5590802"/>
              <a:gd name="connsiteY59" fmla="*/ 1625196 h 6855087"/>
              <a:gd name="connsiteX60" fmla="*/ 2151888 w 5590802"/>
              <a:gd name="connsiteY60" fmla="*/ 1587889 h 6855087"/>
              <a:gd name="connsiteX61" fmla="*/ 2074577 w 5590802"/>
              <a:gd name="connsiteY61" fmla="*/ 1450809 h 6855087"/>
              <a:gd name="connsiteX62" fmla="*/ 1878362 w 5590802"/>
              <a:gd name="connsiteY62" fmla="*/ 1245069 h 6855087"/>
              <a:gd name="connsiteX63" fmla="*/ 1788192 w 5590802"/>
              <a:gd name="connsiteY63" fmla="*/ 1240624 h 6855087"/>
              <a:gd name="connsiteX64" fmla="*/ 1630156 w 5590802"/>
              <a:gd name="connsiteY64" fmla="*/ 1336826 h 6855087"/>
              <a:gd name="connsiteX65" fmla="*/ 1575467 w 5590802"/>
              <a:gd name="connsiteY65" fmla="*/ 1495576 h 6855087"/>
              <a:gd name="connsiteX66" fmla="*/ 1714214 w 5590802"/>
              <a:gd name="connsiteY66" fmla="*/ 1701872 h 6855087"/>
              <a:gd name="connsiteX67" fmla="*/ 1828435 w 5590802"/>
              <a:gd name="connsiteY67" fmla="*/ 1804504 h 6855087"/>
              <a:gd name="connsiteX68" fmla="*/ 1822879 w 5590802"/>
              <a:gd name="connsiteY68" fmla="*/ 1854589 h 6855087"/>
              <a:gd name="connsiteX69" fmla="*/ 1742392 w 5590802"/>
              <a:gd name="connsiteY69" fmla="*/ 1943807 h 6855087"/>
              <a:gd name="connsiteX70" fmla="*/ 1721517 w 5590802"/>
              <a:gd name="connsiteY70" fmla="*/ 1959761 h 6855087"/>
              <a:gd name="connsiteX71" fmla="*/ 1635633 w 5590802"/>
              <a:gd name="connsiteY71" fmla="*/ 1989527 h 6855087"/>
              <a:gd name="connsiteX72" fmla="*/ 1522524 w 5590802"/>
              <a:gd name="connsiteY72" fmla="*/ 2028421 h 6855087"/>
              <a:gd name="connsiteX73" fmla="*/ 1503553 w 5590802"/>
              <a:gd name="connsiteY73" fmla="*/ 2027468 h 6855087"/>
              <a:gd name="connsiteX74" fmla="*/ 1388380 w 5590802"/>
              <a:gd name="connsiteY74" fmla="*/ 1982224 h 6855087"/>
              <a:gd name="connsiteX75" fmla="*/ 1244949 w 5590802"/>
              <a:gd name="connsiteY75" fmla="*/ 1999211 h 6855087"/>
              <a:gd name="connsiteX76" fmla="*/ 1174068 w 5590802"/>
              <a:gd name="connsiteY76" fmla="*/ 2080252 h 6855087"/>
              <a:gd name="connsiteX77" fmla="*/ 1143349 w 5590802"/>
              <a:gd name="connsiteY77" fmla="*/ 2231065 h 6855087"/>
              <a:gd name="connsiteX78" fmla="*/ 1252728 w 5590802"/>
              <a:gd name="connsiteY78" fmla="*/ 2388545 h 6855087"/>
              <a:gd name="connsiteX79" fmla="*/ 1317498 w 5590802"/>
              <a:gd name="connsiteY79" fmla="*/ 2419025 h 6855087"/>
              <a:gd name="connsiteX80" fmla="*/ 1492282 w 5590802"/>
              <a:gd name="connsiteY80" fmla="*/ 2369892 h 6855087"/>
              <a:gd name="connsiteX81" fmla="*/ 1617297 w 5590802"/>
              <a:gd name="connsiteY81" fmla="*/ 2318933 h 6855087"/>
              <a:gd name="connsiteX82" fmla="*/ 1726676 w 5590802"/>
              <a:gd name="connsiteY82" fmla="*/ 2334967 h 6855087"/>
              <a:gd name="connsiteX83" fmla="*/ 1795256 w 5590802"/>
              <a:gd name="connsiteY83" fmla="*/ 2376559 h 6855087"/>
              <a:gd name="connsiteX84" fmla="*/ 1903921 w 5590802"/>
              <a:gd name="connsiteY84" fmla="*/ 2418946 h 6855087"/>
              <a:gd name="connsiteX85" fmla="*/ 1993694 w 5590802"/>
              <a:gd name="connsiteY85" fmla="*/ 2432757 h 6855087"/>
              <a:gd name="connsiteX86" fmla="*/ 2158238 w 5590802"/>
              <a:gd name="connsiteY86" fmla="*/ 2392434 h 6855087"/>
              <a:gd name="connsiteX87" fmla="*/ 2285794 w 5590802"/>
              <a:gd name="connsiteY87" fmla="*/ 2310281 h 6855087"/>
              <a:gd name="connsiteX88" fmla="*/ 2398983 w 5590802"/>
              <a:gd name="connsiteY88" fmla="*/ 2323140 h 6855087"/>
              <a:gd name="connsiteX89" fmla="*/ 2547890 w 5590802"/>
              <a:gd name="connsiteY89" fmla="*/ 2381243 h 6855087"/>
              <a:gd name="connsiteX90" fmla="*/ 2743629 w 5590802"/>
              <a:gd name="connsiteY90" fmla="*/ 2283373 h 6855087"/>
              <a:gd name="connsiteX91" fmla="*/ 2766727 w 5590802"/>
              <a:gd name="connsiteY91" fmla="*/ 2263450 h 6855087"/>
              <a:gd name="connsiteX92" fmla="*/ 2781332 w 5590802"/>
              <a:gd name="connsiteY92" fmla="*/ 2289247 h 6855087"/>
              <a:gd name="connsiteX93" fmla="*/ 2928811 w 5590802"/>
              <a:gd name="connsiteY93" fmla="*/ 2548010 h 6855087"/>
              <a:gd name="connsiteX94" fmla="*/ 3053429 w 5590802"/>
              <a:gd name="connsiteY94" fmla="*/ 2698266 h 6855087"/>
              <a:gd name="connsiteX95" fmla="*/ 3113516 w 5590802"/>
              <a:gd name="connsiteY95" fmla="*/ 2782721 h 6855087"/>
              <a:gd name="connsiteX96" fmla="*/ 3221149 w 5590802"/>
              <a:gd name="connsiteY96" fmla="*/ 2949885 h 6855087"/>
              <a:gd name="connsiteX97" fmla="*/ 3059145 w 5590802"/>
              <a:gd name="connsiteY97" fmla="*/ 3331520 h 6855087"/>
              <a:gd name="connsiteX98" fmla="*/ 2987389 w 5590802"/>
              <a:gd name="connsiteY98" fmla="*/ 3376923 h 6855087"/>
              <a:gd name="connsiteX99" fmla="*/ 2806414 w 5590802"/>
              <a:gd name="connsiteY99" fmla="*/ 3551151 h 6855087"/>
              <a:gd name="connsiteX100" fmla="*/ 2645997 w 5590802"/>
              <a:gd name="connsiteY100" fmla="*/ 3761495 h 6855087"/>
              <a:gd name="connsiteX101" fmla="*/ 2567416 w 5590802"/>
              <a:gd name="connsiteY101" fmla="*/ 3898258 h 6855087"/>
              <a:gd name="connsiteX102" fmla="*/ 2526697 w 5590802"/>
              <a:gd name="connsiteY102" fmla="*/ 3924213 h 6855087"/>
              <a:gd name="connsiteX103" fmla="*/ 2288969 w 5590802"/>
              <a:gd name="connsiteY103" fmla="*/ 3887542 h 6855087"/>
              <a:gd name="connsiteX104" fmla="*/ 1998218 w 5590802"/>
              <a:gd name="connsiteY104" fmla="*/ 3709980 h 6855087"/>
              <a:gd name="connsiteX105" fmla="*/ 1731994 w 5590802"/>
              <a:gd name="connsiteY105" fmla="*/ 3436771 h 6855087"/>
              <a:gd name="connsiteX106" fmla="*/ 1595549 w 5590802"/>
              <a:gd name="connsiteY106" fmla="*/ 3232143 h 6855087"/>
              <a:gd name="connsiteX107" fmla="*/ 1347026 w 5590802"/>
              <a:gd name="connsiteY107" fmla="*/ 2867176 h 6855087"/>
              <a:gd name="connsiteX108" fmla="*/ 1100328 w 5590802"/>
              <a:gd name="connsiteY108" fmla="*/ 2565710 h 6855087"/>
              <a:gd name="connsiteX109" fmla="*/ 756158 w 5590802"/>
              <a:gd name="connsiteY109" fmla="*/ 2335126 h 6855087"/>
              <a:gd name="connsiteX110" fmla="*/ 415004 w 5590802"/>
              <a:gd name="connsiteY110" fmla="*/ 2305598 h 6855087"/>
              <a:gd name="connsiteX111" fmla="*/ 307134 w 5590802"/>
              <a:gd name="connsiteY111" fmla="*/ 2350207 h 6855087"/>
              <a:gd name="connsiteX112" fmla="*/ 125682 w 5590802"/>
              <a:gd name="connsiteY112" fmla="*/ 2545787 h 6855087"/>
              <a:gd name="connsiteX113" fmla="*/ 33528 w 5590802"/>
              <a:gd name="connsiteY113" fmla="*/ 2781690 h 6855087"/>
              <a:gd name="connsiteX114" fmla="*/ 2096 w 5590802"/>
              <a:gd name="connsiteY114" fmla="*/ 3055771 h 6855087"/>
              <a:gd name="connsiteX115" fmla="*/ 905 w 5590802"/>
              <a:gd name="connsiteY115" fmla="*/ 3151815 h 6855087"/>
              <a:gd name="connsiteX116" fmla="*/ 38926 w 5590802"/>
              <a:gd name="connsiteY116" fmla="*/ 3402799 h 6855087"/>
              <a:gd name="connsiteX117" fmla="*/ 135684 w 5590802"/>
              <a:gd name="connsiteY117" fmla="*/ 3741651 h 6855087"/>
              <a:gd name="connsiteX118" fmla="*/ 224742 w 5590802"/>
              <a:gd name="connsiteY118" fmla="*/ 3950327 h 6855087"/>
              <a:gd name="connsiteX119" fmla="*/ 262525 w 5590802"/>
              <a:gd name="connsiteY119" fmla="*/ 4044546 h 6855087"/>
              <a:gd name="connsiteX120" fmla="*/ 366744 w 5590802"/>
              <a:gd name="connsiteY120" fmla="*/ 4252667 h 6855087"/>
              <a:gd name="connsiteX121" fmla="*/ 578993 w 5590802"/>
              <a:gd name="connsiteY121" fmla="*/ 4626603 h 6855087"/>
              <a:gd name="connsiteX122" fmla="*/ 732822 w 5590802"/>
              <a:gd name="connsiteY122" fmla="*/ 4835438 h 6855087"/>
              <a:gd name="connsiteX123" fmla="*/ 962136 w 5590802"/>
              <a:gd name="connsiteY123" fmla="*/ 5089200 h 6855087"/>
              <a:gd name="connsiteX124" fmla="*/ 1094534 w 5590802"/>
              <a:gd name="connsiteY124" fmla="*/ 5217629 h 6855087"/>
              <a:gd name="connsiteX125" fmla="*/ 1423861 w 5590802"/>
              <a:gd name="connsiteY125" fmla="*/ 5347645 h 6855087"/>
              <a:gd name="connsiteX126" fmla="*/ 1575388 w 5590802"/>
              <a:gd name="connsiteY126" fmla="*/ 5290813 h 6855087"/>
              <a:gd name="connsiteX127" fmla="*/ 1640713 w 5590802"/>
              <a:gd name="connsiteY127" fmla="*/ 5094360 h 6855087"/>
              <a:gd name="connsiteX128" fmla="*/ 1517603 w 5590802"/>
              <a:gd name="connsiteY128" fmla="*/ 4780352 h 6855087"/>
              <a:gd name="connsiteX129" fmla="*/ 1242409 w 5590802"/>
              <a:gd name="connsiteY129" fmla="*/ 4497856 h 6855087"/>
              <a:gd name="connsiteX130" fmla="*/ 968486 w 5590802"/>
              <a:gd name="connsiteY130" fmla="*/ 4297514 h 6855087"/>
              <a:gd name="connsiteX131" fmla="*/ 619633 w 5590802"/>
              <a:gd name="connsiteY131" fmla="*/ 4004779 h 6855087"/>
              <a:gd name="connsiteX132" fmla="*/ 406511 w 5590802"/>
              <a:gd name="connsiteY132" fmla="*/ 3663307 h 6855087"/>
              <a:gd name="connsiteX133" fmla="*/ 344916 w 5590802"/>
              <a:gd name="connsiteY133" fmla="*/ 3481301 h 6855087"/>
              <a:gd name="connsiteX134" fmla="*/ 287687 w 5590802"/>
              <a:gd name="connsiteY134" fmla="*/ 3171500 h 6855087"/>
              <a:gd name="connsiteX135" fmla="*/ 331184 w 5590802"/>
              <a:gd name="connsiteY135" fmla="*/ 2744066 h 6855087"/>
              <a:gd name="connsiteX136" fmla="*/ 453739 w 5590802"/>
              <a:gd name="connsiteY136" fmla="*/ 2591983 h 6855087"/>
              <a:gd name="connsiteX137" fmla="*/ 589153 w 5590802"/>
              <a:gd name="connsiteY137" fmla="*/ 2591269 h 6855087"/>
              <a:gd name="connsiteX138" fmla="*/ 639715 w 5590802"/>
              <a:gd name="connsiteY138" fmla="*/ 2615875 h 6855087"/>
              <a:gd name="connsiteX139" fmla="*/ 812276 w 5590802"/>
              <a:gd name="connsiteY139" fmla="*/ 2745177 h 6855087"/>
              <a:gd name="connsiteX140" fmla="*/ 1027541 w 5590802"/>
              <a:gd name="connsiteY140" fmla="*/ 3072837 h 6855087"/>
              <a:gd name="connsiteX141" fmla="*/ 1064451 w 5590802"/>
              <a:gd name="connsiteY141" fmla="*/ 3152926 h 6855087"/>
              <a:gd name="connsiteX142" fmla="*/ 1111044 w 5590802"/>
              <a:gd name="connsiteY142" fmla="*/ 3278101 h 6855087"/>
              <a:gd name="connsiteX143" fmla="*/ 1245426 w 5590802"/>
              <a:gd name="connsiteY143" fmla="*/ 3607269 h 6855087"/>
              <a:gd name="connsiteX144" fmla="*/ 1356074 w 5590802"/>
              <a:gd name="connsiteY144" fmla="*/ 3870000 h 6855087"/>
              <a:gd name="connsiteX145" fmla="*/ 1453150 w 5590802"/>
              <a:gd name="connsiteY145" fmla="*/ 4093123 h 6855087"/>
              <a:gd name="connsiteX146" fmla="*/ 1520857 w 5590802"/>
              <a:gd name="connsiteY146" fmla="*/ 4211313 h 6855087"/>
              <a:gd name="connsiteX147" fmla="*/ 1669685 w 5590802"/>
              <a:gd name="connsiteY147" fmla="*/ 4467138 h 6855087"/>
              <a:gd name="connsiteX148" fmla="*/ 1847802 w 5590802"/>
              <a:gd name="connsiteY148" fmla="*/ 4683991 h 6855087"/>
              <a:gd name="connsiteX149" fmla="*/ 1982422 w 5590802"/>
              <a:gd name="connsiteY149" fmla="*/ 4809800 h 6855087"/>
              <a:gd name="connsiteX150" fmla="*/ 2229517 w 5590802"/>
              <a:gd name="connsiteY150" fmla="*/ 4972519 h 6855087"/>
              <a:gd name="connsiteX151" fmla="*/ 2378663 w 5590802"/>
              <a:gd name="connsiteY151" fmla="*/ 5037606 h 6855087"/>
              <a:gd name="connsiteX152" fmla="*/ 2393268 w 5590802"/>
              <a:gd name="connsiteY152" fmla="*/ 5077612 h 6855087"/>
              <a:gd name="connsiteX153" fmla="*/ 2372789 w 5590802"/>
              <a:gd name="connsiteY153" fmla="*/ 5115156 h 6855087"/>
              <a:gd name="connsiteX154" fmla="*/ 2223643 w 5590802"/>
              <a:gd name="connsiteY154" fmla="*/ 5372013 h 6855087"/>
              <a:gd name="connsiteX155" fmla="*/ 2109661 w 5590802"/>
              <a:gd name="connsiteY155" fmla="*/ 5571800 h 6855087"/>
              <a:gd name="connsiteX156" fmla="*/ 1952101 w 5590802"/>
              <a:gd name="connsiteY156" fmla="*/ 5863265 h 6855087"/>
              <a:gd name="connsiteX157" fmla="*/ 1867488 w 5590802"/>
              <a:gd name="connsiteY157" fmla="*/ 6094405 h 6855087"/>
              <a:gd name="connsiteX158" fmla="*/ 1744536 w 5590802"/>
              <a:gd name="connsiteY158" fmla="*/ 6257600 h 6855087"/>
              <a:gd name="connsiteX159" fmla="*/ 1696276 w 5590802"/>
              <a:gd name="connsiteY159" fmla="*/ 6316814 h 6855087"/>
              <a:gd name="connsiteX160" fmla="*/ 1553639 w 5590802"/>
              <a:gd name="connsiteY160" fmla="*/ 6528428 h 6855087"/>
              <a:gd name="connsiteX161" fmla="*/ 1464977 w 5590802"/>
              <a:gd name="connsiteY161" fmla="*/ 6671541 h 6855087"/>
              <a:gd name="connsiteX162" fmla="*/ 1612456 w 5590802"/>
              <a:gd name="connsiteY162" fmla="*/ 6855056 h 6855087"/>
              <a:gd name="connsiteX163" fmla="*/ 1844389 w 5590802"/>
              <a:gd name="connsiteY163" fmla="*/ 6792191 h 6855087"/>
              <a:gd name="connsiteX164" fmla="*/ 2189115 w 5590802"/>
              <a:gd name="connsiteY164" fmla="*/ 6704084 h 6855087"/>
              <a:gd name="connsiteX165" fmla="*/ 2252218 w 5590802"/>
              <a:gd name="connsiteY165" fmla="*/ 6721785 h 6855087"/>
              <a:gd name="connsiteX166" fmla="*/ 2420573 w 5590802"/>
              <a:gd name="connsiteY166" fmla="*/ 6775522 h 6855087"/>
              <a:gd name="connsiteX167" fmla="*/ 2635758 w 5590802"/>
              <a:gd name="connsiteY167" fmla="*/ 6550573 h 6855087"/>
              <a:gd name="connsiteX168" fmla="*/ 2513203 w 5590802"/>
              <a:gd name="connsiteY168" fmla="*/ 6380790 h 6855087"/>
              <a:gd name="connsiteX169" fmla="*/ 2505186 w 5590802"/>
              <a:gd name="connsiteY169" fmla="*/ 6356739 h 6855087"/>
              <a:gd name="connsiteX170" fmla="*/ 2506218 w 5590802"/>
              <a:gd name="connsiteY170" fmla="*/ 6202434 h 6855087"/>
              <a:gd name="connsiteX171" fmla="*/ 2399856 w 5590802"/>
              <a:gd name="connsiteY171" fmla="*/ 6079403 h 6855087"/>
              <a:gd name="connsiteX172" fmla="*/ 2364692 w 5590802"/>
              <a:gd name="connsiteY172" fmla="*/ 6005902 h 6855087"/>
              <a:gd name="connsiteX173" fmla="*/ 2378107 w 5590802"/>
              <a:gd name="connsiteY173" fmla="*/ 5924146 h 6855087"/>
              <a:gd name="connsiteX174" fmla="*/ 2447481 w 5590802"/>
              <a:gd name="connsiteY174" fmla="*/ 5729995 h 6855087"/>
              <a:gd name="connsiteX175" fmla="*/ 2622503 w 5590802"/>
              <a:gd name="connsiteY175" fmla="*/ 5429481 h 6855087"/>
              <a:gd name="connsiteX176" fmla="*/ 2784825 w 5590802"/>
              <a:gd name="connsiteY176" fmla="*/ 5149605 h 6855087"/>
              <a:gd name="connsiteX177" fmla="*/ 2835386 w 5590802"/>
              <a:gd name="connsiteY177" fmla="*/ 5126506 h 6855087"/>
              <a:gd name="connsiteX178" fmla="*/ 3038428 w 5590802"/>
              <a:gd name="connsiteY178" fmla="*/ 5134523 h 6855087"/>
              <a:gd name="connsiteX179" fmla="*/ 3376406 w 5590802"/>
              <a:gd name="connsiteY179" fmla="*/ 5084834 h 6855087"/>
              <a:gd name="connsiteX180" fmla="*/ 3689064 w 5590802"/>
              <a:gd name="connsiteY180" fmla="*/ 4984902 h 6855087"/>
              <a:gd name="connsiteX181" fmla="*/ 3732244 w 5590802"/>
              <a:gd name="connsiteY181" fmla="*/ 5006174 h 6855087"/>
              <a:gd name="connsiteX182" fmla="*/ 3745897 w 5590802"/>
              <a:gd name="connsiteY182" fmla="*/ 5366378 h 6855087"/>
              <a:gd name="connsiteX183" fmla="*/ 3642551 w 5590802"/>
              <a:gd name="connsiteY183" fmla="*/ 5616091 h 6855087"/>
              <a:gd name="connsiteX184" fmla="*/ 3576907 w 5590802"/>
              <a:gd name="connsiteY184" fmla="*/ 5759681 h 6855087"/>
              <a:gd name="connsiteX185" fmla="*/ 3555794 w 5590802"/>
              <a:gd name="connsiteY185" fmla="*/ 5781112 h 6855087"/>
              <a:gd name="connsiteX186" fmla="*/ 3471815 w 5590802"/>
              <a:gd name="connsiteY186" fmla="*/ 5990106 h 6855087"/>
              <a:gd name="connsiteX187" fmla="*/ 3552936 w 5590802"/>
              <a:gd name="connsiteY187" fmla="*/ 6104247 h 6855087"/>
              <a:gd name="connsiteX188" fmla="*/ 3591909 w 5590802"/>
              <a:gd name="connsiteY188" fmla="*/ 6131076 h 6855087"/>
              <a:gd name="connsiteX189" fmla="*/ 3810826 w 5590802"/>
              <a:gd name="connsiteY189" fmla="*/ 6105200 h 6855087"/>
              <a:gd name="connsiteX190" fmla="*/ 3851624 w 5590802"/>
              <a:gd name="connsiteY190" fmla="*/ 6097898 h 6855087"/>
              <a:gd name="connsiteX191" fmla="*/ 3977989 w 5590802"/>
              <a:gd name="connsiteY191" fmla="*/ 6152746 h 6855087"/>
              <a:gd name="connsiteX192" fmla="*/ 4145074 w 5590802"/>
              <a:gd name="connsiteY192" fmla="*/ 6281175 h 6855087"/>
              <a:gd name="connsiteX193" fmla="*/ 4299696 w 5590802"/>
              <a:gd name="connsiteY193" fmla="*/ 6390315 h 6855087"/>
              <a:gd name="connsiteX194" fmla="*/ 4410107 w 5590802"/>
              <a:gd name="connsiteY194" fmla="*/ 6428256 h 6855087"/>
              <a:gd name="connsiteX195" fmla="*/ 4650931 w 5590802"/>
              <a:gd name="connsiteY195" fmla="*/ 6430876 h 6855087"/>
              <a:gd name="connsiteX196" fmla="*/ 4820873 w 5590802"/>
              <a:gd name="connsiteY196" fmla="*/ 6401586 h 6855087"/>
              <a:gd name="connsiteX197" fmla="*/ 5001689 w 5590802"/>
              <a:gd name="connsiteY197" fmla="*/ 6345627 h 6855087"/>
              <a:gd name="connsiteX198" fmla="*/ 5030423 w 5590802"/>
              <a:gd name="connsiteY198" fmla="*/ 6339753 h 6855087"/>
              <a:gd name="connsiteX199" fmla="*/ 5065824 w 5590802"/>
              <a:gd name="connsiteY199" fmla="*/ 6317290 h 6855087"/>
              <a:gd name="connsiteX200" fmla="*/ 5112258 w 5590802"/>
              <a:gd name="connsiteY200" fmla="*/ 6174177 h 6855087"/>
              <a:gd name="connsiteX201" fmla="*/ 5087176 w 5590802"/>
              <a:gd name="connsiteY201" fmla="*/ 6108851 h 6855087"/>
              <a:gd name="connsiteX202" fmla="*/ 5028518 w 5590802"/>
              <a:gd name="connsiteY202" fmla="*/ 6072895 h 6855087"/>
              <a:gd name="connsiteX203" fmla="*/ 4796505 w 5590802"/>
              <a:gd name="connsiteY203" fmla="*/ 6025111 h 6855087"/>
              <a:gd name="connsiteX204" fmla="*/ 4585287 w 5590802"/>
              <a:gd name="connsiteY204" fmla="*/ 6025984 h 6855087"/>
              <a:gd name="connsiteX205" fmla="*/ 4440905 w 5590802"/>
              <a:gd name="connsiteY205" fmla="*/ 5971215 h 6855087"/>
              <a:gd name="connsiteX206" fmla="*/ 4347956 w 5590802"/>
              <a:gd name="connsiteY206" fmla="*/ 5898984 h 6855087"/>
              <a:gd name="connsiteX207" fmla="*/ 4138486 w 5590802"/>
              <a:gd name="connsiteY207" fmla="*/ 5668558 h 6855087"/>
              <a:gd name="connsiteX208" fmla="*/ 4078240 w 5590802"/>
              <a:gd name="connsiteY208" fmla="*/ 5469962 h 6855087"/>
              <a:gd name="connsiteX209" fmla="*/ 4127611 w 5590802"/>
              <a:gd name="connsiteY209" fmla="*/ 5123569 h 6855087"/>
              <a:gd name="connsiteX210" fmla="*/ 4182062 w 5590802"/>
              <a:gd name="connsiteY210" fmla="*/ 5040861 h 6855087"/>
              <a:gd name="connsiteX211" fmla="*/ 4365577 w 5590802"/>
              <a:gd name="connsiteY211" fmla="*/ 4870601 h 6855087"/>
              <a:gd name="connsiteX212" fmla="*/ 4468448 w 5590802"/>
              <a:gd name="connsiteY212" fmla="*/ 4734076 h 6855087"/>
              <a:gd name="connsiteX213" fmla="*/ 4591638 w 5590802"/>
              <a:gd name="connsiteY213" fmla="*/ 4506747 h 6855087"/>
              <a:gd name="connsiteX214" fmla="*/ 4633786 w 5590802"/>
              <a:gd name="connsiteY214" fmla="*/ 4366014 h 6855087"/>
              <a:gd name="connsiteX215" fmla="*/ 4663155 w 5590802"/>
              <a:gd name="connsiteY215" fmla="*/ 4212106 h 6855087"/>
              <a:gd name="connsiteX216" fmla="*/ 4561237 w 5590802"/>
              <a:gd name="connsiteY216" fmla="*/ 3765384 h 6855087"/>
              <a:gd name="connsiteX217" fmla="*/ 4421934 w 5590802"/>
              <a:gd name="connsiteY217" fmla="*/ 3544245 h 6855087"/>
              <a:gd name="connsiteX218" fmla="*/ 4278662 w 5590802"/>
              <a:gd name="connsiteY218" fmla="*/ 3375494 h 6855087"/>
              <a:gd name="connsiteX219" fmla="*/ 4071969 w 5590802"/>
              <a:gd name="connsiteY219" fmla="*/ 3197773 h 6855087"/>
              <a:gd name="connsiteX220" fmla="*/ 4046887 w 5590802"/>
              <a:gd name="connsiteY220" fmla="*/ 3174040 h 6855087"/>
              <a:gd name="connsiteX221" fmla="*/ 3864959 w 5590802"/>
              <a:gd name="connsiteY221" fmla="*/ 2769942 h 6855087"/>
              <a:gd name="connsiteX222" fmla="*/ 3883613 w 5590802"/>
              <a:gd name="connsiteY222" fmla="*/ 2710093 h 6855087"/>
              <a:gd name="connsiteX223" fmla="*/ 3917664 w 5590802"/>
              <a:gd name="connsiteY223" fmla="*/ 2676200 h 6855087"/>
              <a:gd name="connsiteX224" fmla="*/ 3973862 w 5590802"/>
              <a:gd name="connsiteY224" fmla="*/ 2670009 h 6855087"/>
              <a:gd name="connsiteX225" fmla="*/ 4194445 w 5590802"/>
              <a:gd name="connsiteY225" fmla="*/ 2801057 h 6855087"/>
              <a:gd name="connsiteX226" fmla="*/ 4418124 w 5590802"/>
              <a:gd name="connsiteY226" fmla="*/ 2926469 h 6855087"/>
              <a:gd name="connsiteX227" fmla="*/ 4703636 w 5590802"/>
              <a:gd name="connsiteY227" fmla="*/ 3247144 h 6855087"/>
              <a:gd name="connsiteX228" fmla="*/ 4842780 w 5590802"/>
              <a:gd name="connsiteY228" fmla="*/ 3459631 h 6855087"/>
              <a:gd name="connsiteX229" fmla="*/ 4844764 w 5590802"/>
              <a:gd name="connsiteY229" fmla="*/ 3496223 h 6855087"/>
              <a:gd name="connsiteX230" fmla="*/ 4769120 w 5590802"/>
              <a:gd name="connsiteY230" fmla="*/ 3609650 h 6855087"/>
              <a:gd name="connsiteX231" fmla="*/ 4721971 w 5590802"/>
              <a:gd name="connsiteY231" fmla="*/ 3713870 h 6855087"/>
              <a:gd name="connsiteX232" fmla="*/ 4732925 w 5590802"/>
              <a:gd name="connsiteY232" fmla="*/ 3760463 h 6855087"/>
              <a:gd name="connsiteX233" fmla="*/ 4743085 w 5590802"/>
              <a:gd name="connsiteY233" fmla="*/ 3905877 h 6855087"/>
              <a:gd name="connsiteX234" fmla="*/ 4754833 w 5590802"/>
              <a:gd name="connsiteY234" fmla="*/ 4013431 h 6855087"/>
              <a:gd name="connsiteX235" fmla="*/ 4827381 w 5590802"/>
              <a:gd name="connsiteY235" fmla="*/ 4076613 h 6855087"/>
              <a:gd name="connsiteX236" fmla="*/ 5016374 w 5590802"/>
              <a:gd name="connsiteY236" fmla="*/ 4012716 h 6855087"/>
              <a:gd name="connsiteX237" fmla="*/ 5016532 w 5590802"/>
              <a:gd name="connsiteY237" fmla="*/ 3870952 h 6855087"/>
              <a:gd name="connsiteX238" fmla="*/ 4966843 w 5590802"/>
              <a:gd name="connsiteY238" fmla="*/ 3818883 h 6855087"/>
              <a:gd name="connsiteX239" fmla="*/ 4981131 w 5590802"/>
              <a:gd name="connsiteY239" fmla="*/ 3719108 h 6855087"/>
              <a:gd name="connsiteX240" fmla="*/ 4988751 w 5590802"/>
              <a:gd name="connsiteY240" fmla="*/ 3717362 h 6855087"/>
              <a:gd name="connsiteX241" fmla="*/ 5101543 w 5590802"/>
              <a:gd name="connsiteY241" fmla="*/ 3769829 h 6855087"/>
              <a:gd name="connsiteX242" fmla="*/ 5168217 w 5590802"/>
              <a:gd name="connsiteY242" fmla="*/ 3879604 h 6855087"/>
              <a:gd name="connsiteX243" fmla="*/ 5157423 w 5590802"/>
              <a:gd name="connsiteY243" fmla="*/ 3954534 h 6855087"/>
              <a:gd name="connsiteX244" fmla="*/ 5066618 w 5590802"/>
              <a:gd name="connsiteY244" fmla="*/ 4071295 h 6855087"/>
              <a:gd name="connsiteX245" fmla="*/ 5137499 w 5590802"/>
              <a:gd name="connsiteY245" fmla="*/ 4217425 h 6855087"/>
              <a:gd name="connsiteX246" fmla="*/ 5304901 w 5590802"/>
              <a:gd name="connsiteY246" fmla="*/ 4174006 h 6855087"/>
              <a:gd name="connsiteX247" fmla="*/ 5333556 w 5590802"/>
              <a:gd name="connsiteY247" fmla="*/ 4116459 h 6855087"/>
              <a:gd name="connsiteX248" fmla="*/ 5428488 w 5590802"/>
              <a:gd name="connsiteY248" fmla="*/ 4189405 h 6855087"/>
              <a:gd name="connsiteX249" fmla="*/ 5542312 w 5590802"/>
              <a:gd name="connsiteY249" fmla="*/ 4134795 h 6855087"/>
              <a:gd name="connsiteX250" fmla="*/ 5583349 w 5590802"/>
              <a:gd name="connsiteY250" fmla="*/ 4054944 h 6855087"/>
              <a:gd name="connsiteX251" fmla="*/ 5588984 w 5590802"/>
              <a:gd name="connsiteY251" fmla="*/ 4028115 h 6855087"/>
              <a:gd name="connsiteX252" fmla="*/ 3114548 w 5590802"/>
              <a:gd name="connsiteY252" fmla="*/ 1734654 h 6855087"/>
              <a:gd name="connsiteX253" fmla="*/ 3030569 w 5590802"/>
              <a:gd name="connsiteY253" fmla="*/ 1721874 h 6855087"/>
              <a:gd name="connsiteX254" fmla="*/ 2999692 w 5590802"/>
              <a:gd name="connsiteY254" fmla="*/ 1689093 h 6855087"/>
              <a:gd name="connsiteX255" fmla="*/ 3085576 w 5590802"/>
              <a:gd name="connsiteY255" fmla="*/ 1524151 h 6855087"/>
              <a:gd name="connsiteX256" fmla="*/ 3124867 w 5590802"/>
              <a:gd name="connsiteY256" fmla="*/ 1532327 h 6855087"/>
              <a:gd name="connsiteX257" fmla="*/ 3131852 w 5590802"/>
              <a:gd name="connsiteY257" fmla="*/ 1549551 h 6855087"/>
              <a:gd name="connsiteX258" fmla="*/ 3154633 w 5590802"/>
              <a:gd name="connsiteY258" fmla="*/ 1693458 h 6855087"/>
              <a:gd name="connsiteX259" fmla="*/ 3114548 w 5590802"/>
              <a:gd name="connsiteY259" fmla="*/ 1734574 h 685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5590802" h="6855087">
                <a:moveTo>
                  <a:pt x="5588826" y="4028512"/>
                </a:moveTo>
                <a:cubicBezTo>
                  <a:pt x="5575173" y="3992158"/>
                  <a:pt x="5570093" y="3954455"/>
                  <a:pt x="5572316" y="3915641"/>
                </a:cubicBezTo>
                <a:cubicBezTo>
                  <a:pt x="5574935" y="3869206"/>
                  <a:pt x="5556917" y="3833726"/>
                  <a:pt x="5519134" y="3805548"/>
                </a:cubicBezTo>
                <a:cubicBezTo>
                  <a:pt x="5479526" y="3776020"/>
                  <a:pt x="5444760" y="3740063"/>
                  <a:pt x="5423805" y="3694978"/>
                </a:cubicBezTo>
                <a:cubicBezTo>
                  <a:pt x="5403327" y="3650925"/>
                  <a:pt x="5370545" y="3618858"/>
                  <a:pt x="5333794" y="3590838"/>
                </a:cubicBezTo>
                <a:cubicBezTo>
                  <a:pt x="5219970" y="3504081"/>
                  <a:pt x="5135674" y="3391448"/>
                  <a:pt x="5056696" y="3274767"/>
                </a:cubicBezTo>
                <a:cubicBezTo>
                  <a:pt x="5035741" y="3243811"/>
                  <a:pt x="5016135" y="3211505"/>
                  <a:pt x="4992164" y="3183327"/>
                </a:cubicBezTo>
                <a:cubicBezTo>
                  <a:pt x="4878499" y="3049659"/>
                  <a:pt x="4787932" y="2898133"/>
                  <a:pt x="4670298" y="2767719"/>
                </a:cubicBezTo>
                <a:cubicBezTo>
                  <a:pt x="4642041" y="2736446"/>
                  <a:pt x="4606719" y="2711363"/>
                  <a:pt x="4567587" y="2697949"/>
                </a:cubicBezTo>
                <a:cubicBezTo>
                  <a:pt x="4512580" y="2679137"/>
                  <a:pt x="4461383" y="2655245"/>
                  <a:pt x="4411536" y="2625321"/>
                </a:cubicBezTo>
                <a:cubicBezTo>
                  <a:pt x="4292870" y="2554201"/>
                  <a:pt x="4185873" y="2469031"/>
                  <a:pt x="4090225" y="2369574"/>
                </a:cubicBezTo>
                <a:cubicBezTo>
                  <a:pt x="4042759" y="2320203"/>
                  <a:pt x="3991959" y="2272102"/>
                  <a:pt x="3974894" y="2202331"/>
                </a:cubicBezTo>
                <a:cubicBezTo>
                  <a:pt x="3963464" y="2155579"/>
                  <a:pt x="3938858" y="2115416"/>
                  <a:pt x="3917903" y="2073426"/>
                </a:cubicBezTo>
                <a:cubicBezTo>
                  <a:pt x="3888772" y="2015086"/>
                  <a:pt x="3841703" y="1970794"/>
                  <a:pt x="3799634" y="1922376"/>
                </a:cubicBezTo>
                <a:cubicBezTo>
                  <a:pt x="3729863" y="1841969"/>
                  <a:pt x="3646996" y="1805298"/>
                  <a:pt x="3540712" y="1832206"/>
                </a:cubicBezTo>
                <a:cubicBezTo>
                  <a:pt x="3525235" y="1836095"/>
                  <a:pt x="3508962" y="1837048"/>
                  <a:pt x="3493008" y="1838873"/>
                </a:cubicBezTo>
                <a:cubicBezTo>
                  <a:pt x="3475149" y="1840937"/>
                  <a:pt x="3462766" y="1835857"/>
                  <a:pt x="3456813" y="1816172"/>
                </a:cubicBezTo>
                <a:cubicBezTo>
                  <a:pt x="3448796" y="1789581"/>
                  <a:pt x="3440938" y="1762832"/>
                  <a:pt x="3440145" y="1735209"/>
                </a:cubicBezTo>
                <a:cubicBezTo>
                  <a:pt x="3439747" y="1721319"/>
                  <a:pt x="3427921" y="1702110"/>
                  <a:pt x="3444748" y="1693617"/>
                </a:cubicBezTo>
                <a:cubicBezTo>
                  <a:pt x="3460067" y="1685838"/>
                  <a:pt x="3471339" y="1703777"/>
                  <a:pt x="3483959" y="1711238"/>
                </a:cubicBezTo>
                <a:cubicBezTo>
                  <a:pt x="3519043" y="1731876"/>
                  <a:pt x="3550714" y="1761482"/>
                  <a:pt x="3594846" y="1759577"/>
                </a:cubicBezTo>
                <a:cubicBezTo>
                  <a:pt x="3619294" y="1758546"/>
                  <a:pt x="3640090" y="1765372"/>
                  <a:pt x="3661283" y="1775691"/>
                </a:cubicBezTo>
                <a:cubicBezTo>
                  <a:pt x="3703987" y="1796487"/>
                  <a:pt x="3752009" y="1806806"/>
                  <a:pt x="3796538" y="1799900"/>
                </a:cubicBezTo>
                <a:cubicBezTo>
                  <a:pt x="3867023" y="1789026"/>
                  <a:pt x="3934730" y="1763864"/>
                  <a:pt x="3985768" y="1708381"/>
                </a:cubicBezTo>
                <a:cubicBezTo>
                  <a:pt x="3999659" y="1693299"/>
                  <a:pt x="4006644" y="1676789"/>
                  <a:pt x="4000373" y="1657104"/>
                </a:cubicBezTo>
                <a:cubicBezTo>
                  <a:pt x="3991166" y="1628609"/>
                  <a:pt x="3989261" y="1598923"/>
                  <a:pt x="3988943" y="1569792"/>
                </a:cubicBezTo>
                <a:cubicBezTo>
                  <a:pt x="3988387" y="1518595"/>
                  <a:pt x="3994896" y="1469303"/>
                  <a:pt x="4033473" y="1428425"/>
                </a:cubicBezTo>
                <a:cubicBezTo>
                  <a:pt x="4062047" y="1398104"/>
                  <a:pt x="4087686" y="1364131"/>
                  <a:pt x="4109831" y="1328809"/>
                </a:cubicBezTo>
                <a:cubicBezTo>
                  <a:pt x="4153884" y="1258562"/>
                  <a:pt x="4188333" y="1184506"/>
                  <a:pt x="4179205" y="1097669"/>
                </a:cubicBezTo>
                <a:cubicBezTo>
                  <a:pt x="4173093" y="1039726"/>
                  <a:pt x="4159520" y="983369"/>
                  <a:pt x="4140787" y="928521"/>
                </a:cubicBezTo>
                <a:cubicBezTo>
                  <a:pt x="4109435" y="836764"/>
                  <a:pt x="4090861" y="742546"/>
                  <a:pt x="4088797" y="645787"/>
                </a:cubicBezTo>
                <a:cubicBezTo>
                  <a:pt x="4086336" y="531487"/>
                  <a:pt x="4095544" y="418696"/>
                  <a:pt x="4126659" y="307253"/>
                </a:cubicBezTo>
                <a:cubicBezTo>
                  <a:pt x="4143962" y="245341"/>
                  <a:pt x="4147852" y="213670"/>
                  <a:pt x="4079589" y="166997"/>
                </a:cubicBezTo>
                <a:cubicBezTo>
                  <a:pt x="4037838" y="138422"/>
                  <a:pt x="3992436" y="119055"/>
                  <a:pt x="3945763" y="101037"/>
                </a:cubicBezTo>
                <a:cubicBezTo>
                  <a:pt x="3911632" y="87861"/>
                  <a:pt x="3891709" y="95004"/>
                  <a:pt x="3883930" y="129771"/>
                </a:cubicBezTo>
                <a:cubicBezTo>
                  <a:pt x="3861705" y="230021"/>
                  <a:pt x="3804079" y="303284"/>
                  <a:pt x="3715655" y="353132"/>
                </a:cubicBezTo>
                <a:cubicBezTo>
                  <a:pt x="3699860" y="362022"/>
                  <a:pt x="3682397" y="373452"/>
                  <a:pt x="3663029" y="363292"/>
                </a:cubicBezTo>
                <a:cubicBezTo>
                  <a:pt x="3641439" y="351862"/>
                  <a:pt x="3618421" y="345512"/>
                  <a:pt x="3594926" y="340273"/>
                </a:cubicBezTo>
                <a:cubicBezTo>
                  <a:pt x="3533331" y="326541"/>
                  <a:pt x="3474434" y="301538"/>
                  <a:pt x="3410458" y="297966"/>
                </a:cubicBezTo>
                <a:cubicBezTo>
                  <a:pt x="3395377" y="297093"/>
                  <a:pt x="3379978" y="295744"/>
                  <a:pt x="3365611" y="291616"/>
                </a:cubicBezTo>
                <a:cubicBezTo>
                  <a:pt x="3349578" y="287012"/>
                  <a:pt x="3331877" y="281297"/>
                  <a:pt x="3327273" y="262247"/>
                </a:cubicBezTo>
                <a:cubicBezTo>
                  <a:pt x="3316478" y="217956"/>
                  <a:pt x="3304810" y="172395"/>
                  <a:pt x="3313462" y="127389"/>
                </a:cubicBezTo>
                <a:cubicBezTo>
                  <a:pt x="3322669" y="79764"/>
                  <a:pt x="3306318" y="44522"/>
                  <a:pt x="3243374" y="26742"/>
                </a:cubicBezTo>
                <a:cubicBezTo>
                  <a:pt x="3178445" y="8406"/>
                  <a:pt x="3111691" y="4755"/>
                  <a:pt x="3044936" y="1024"/>
                </a:cubicBezTo>
                <a:cubicBezTo>
                  <a:pt x="3017314" y="-563"/>
                  <a:pt x="2989532" y="-1039"/>
                  <a:pt x="2962307" y="5152"/>
                </a:cubicBezTo>
                <a:cubicBezTo>
                  <a:pt x="2932303" y="11978"/>
                  <a:pt x="2910396" y="48332"/>
                  <a:pt x="2918016" y="77542"/>
                </a:cubicBezTo>
                <a:cubicBezTo>
                  <a:pt x="2931351" y="128342"/>
                  <a:pt x="2946194" y="178904"/>
                  <a:pt x="2957544" y="230101"/>
                </a:cubicBezTo>
                <a:cubicBezTo>
                  <a:pt x="2968816" y="280980"/>
                  <a:pt x="2974293" y="333050"/>
                  <a:pt x="2964847" y="384802"/>
                </a:cubicBezTo>
                <a:cubicBezTo>
                  <a:pt x="2954131" y="443540"/>
                  <a:pt x="2928811" y="496404"/>
                  <a:pt x="2894044" y="544981"/>
                </a:cubicBezTo>
                <a:cubicBezTo>
                  <a:pt x="2859834" y="592686"/>
                  <a:pt x="2824829" y="639517"/>
                  <a:pt x="2798398" y="692857"/>
                </a:cubicBezTo>
                <a:cubicBezTo>
                  <a:pt x="2758075" y="774216"/>
                  <a:pt x="2712434" y="852242"/>
                  <a:pt x="2695686" y="943999"/>
                </a:cubicBezTo>
                <a:cubicBezTo>
                  <a:pt x="2686399" y="995117"/>
                  <a:pt x="2688225" y="1042504"/>
                  <a:pt x="2703862" y="1090843"/>
                </a:cubicBezTo>
                <a:cubicBezTo>
                  <a:pt x="2735929" y="1189982"/>
                  <a:pt x="2802684" y="1265151"/>
                  <a:pt x="2874439" y="1336509"/>
                </a:cubicBezTo>
                <a:cubicBezTo>
                  <a:pt x="2888567" y="1350558"/>
                  <a:pt x="2888329" y="1358257"/>
                  <a:pt x="2874915" y="1373101"/>
                </a:cubicBezTo>
                <a:cubicBezTo>
                  <a:pt x="2833084" y="1419376"/>
                  <a:pt x="2789904" y="1466525"/>
                  <a:pt x="2765933" y="1524231"/>
                </a:cubicBezTo>
                <a:cubicBezTo>
                  <a:pt x="2730214" y="1610273"/>
                  <a:pt x="2706243" y="1699967"/>
                  <a:pt x="2719499" y="1795296"/>
                </a:cubicBezTo>
                <a:cubicBezTo>
                  <a:pt x="2722277" y="1815378"/>
                  <a:pt x="2721642" y="1835936"/>
                  <a:pt x="2722832" y="1863003"/>
                </a:cubicBezTo>
                <a:cubicBezTo>
                  <a:pt x="2692908" y="1842286"/>
                  <a:pt x="2669016" y="1823951"/>
                  <a:pt x="2643457" y="1808314"/>
                </a:cubicBezTo>
                <a:cubicBezTo>
                  <a:pt x="2522887" y="1734654"/>
                  <a:pt x="2396363" y="1677980"/>
                  <a:pt x="2251980" y="1672265"/>
                </a:cubicBezTo>
                <a:cubicBezTo>
                  <a:pt x="2218881" y="1670916"/>
                  <a:pt x="2191099" y="1659327"/>
                  <a:pt x="2177685" y="1625196"/>
                </a:cubicBezTo>
                <a:cubicBezTo>
                  <a:pt x="2172129" y="1610988"/>
                  <a:pt x="2161810" y="1599478"/>
                  <a:pt x="2151888" y="1587889"/>
                </a:cubicBezTo>
                <a:cubicBezTo>
                  <a:pt x="2117122" y="1547329"/>
                  <a:pt x="2082991" y="1507562"/>
                  <a:pt x="2074577" y="1450809"/>
                </a:cubicBezTo>
                <a:cubicBezTo>
                  <a:pt x="2059416" y="1348891"/>
                  <a:pt x="1978692" y="1266421"/>
                  <a:pt x="1878362" y="1245069"/>
                </a:cubicBezTo>
                <a:cubicBezTo>
                  <a:pt x="1848517" y="1238719"/>
                  <a:pt x="1818275" y="1234274"/>
                  <a:pt x="1788192" y="1240624"/>
                </a:cubicBezTo>
                <a:cubicBezTo>
                  <a:pt x="1724454" y="1254117"/>
                  <a:pt x="1668494" y="1282137"/>
                  <a:pt x="1630156" y="1336826"/>
                </a:cubicBezTo>
                <a:cubicBezTo>
                  <a:pt x="1596898" y="1384292"/>
                  <a:pt x="1569911" y="1437315"/>
                  <a:pt x="1575467" y="1495576"/>
                </a:cubicBezTo>
                <a:cubicBezTo>
                  <a:pt x="1584198" y="1587175"/>
                  <a:pt x="1632379" y="1657581"/>
                  <a:pt x="1714214" y="1701872"/>
                </a:cubicBezTo>
                <a:cubicBezTo>
                  <a:pt x="1760808" y="1727113"/>
                  <a:pt x="1798669" y="1761165"/>
                  <a:pt x="1828435" y="1804504"/>
                </a:cubicBezTo>
                <a:cubicBezTo>
                  <a:pt x="1840421" y="1821966"/>
                  <a:pt x="1839071" y="1837841"/>
                  <a:pt x="1822879" y="1854589"/>
                </a:cubicBezTo>
                <a:cubicBezTo>
                  <a:pt x="1795018" y="1883244"/>
                  <a:pt x="1764062" y="1909437"/>
                  <a:pt x="1742392" y="1943807"/>
                </a:cubicBezTo>
                <a:cubicBezTo>
                  <a:pt x="1737471" y="1951665"/>
                  <a:pt x="1730169" y="1956586"/>
                  <a:pt x="1721517" y="1959761"/>
                </a:cubicBezTo>
                <a:cubicBezTo>
                  <a:pt x="1693021" y="1970080"/>
                  <a:pt x="1664367" y="1979843"/>
                  <a:pt x="1635633" y="1989527"/>
                </a:cubicBezTo>
                <a:cubicBezTo>
                  <a:pt x="1597851" y="2002227"/>
                  <a:pt x="1556655" y="2005640"/>
                  <a:pt x="1522524" y="2028421"/>
                </a:cubicBezTo>
                <a:cubicBezTo>
                  <a:pt x="1515142" y="2033342"/>
                  <a:pt x="1510141" y="2032548"/>
                  <a:pt x="1503553" y="2027468"/>
                </a:cubicBezTo>
                <a:cubicBezTo>
                  <a:pt x="1469581" y="2001195"/>
                  <a:pt x="1429734" y="1989527"/>
                  <a:pt x="1388380" y="1982224"/>
                </a:cubicBezTo>
                <a:cubicBezTo>
                  <a:pt x="1339009" y="1973572"/>
                  <a:pt x="1290669" y="1976430"/>
                  <a:pt x="1244949" y="1999211"/>
                </a:cubicBezTo>
                <a:cubicBezTo>
                  <a:pt x="1210263" y="2016514"/>
                  <a:pt x="1195499" y="2050963"/>
                  <a:pt x="1174068" y="2080252"/>
                </a:cubicBezTo>
                <a:cubicBezTo>
                  <a:pt x="1140174" y="2126608"/>
                  <a:pt x="1137952" y="2178916"/>
                  <a:pt x="1143349" y="2231065"/>
                </a:cubicBezTo>
                <a:cubicBezTo>
                  <a:pt x="1150731" y="2301868"/>
                  <a:pt x="1197245" y="2349413"/>
                  <a:pt x="1252728" y="2388545"/>
                </a:cubicBezTo>
                <a:cubicBezTo>
                  <a:pt x="1272334" y="2402356"/>
                  <a:pt x="1292971" y="2416485"/>
                  <a:pt x="1317498" y="2419025"/>
                </a:cubicBezTo>
                <a:cubicBezTo>
                  <a:pt x="1381951" y="2425613"/>
                  <a:pt x="1441402" y="2412993"/>
                  <a:pt x="1492282" y="2369892"/>
                </a:cubicBezTo>
                <a:cubicBezTo>
                  <a:pt x="1528318" y="2339412"/>
                  <a:pt x="1572689" y="2327109"/>
                  <a:pt x="1617297" y="2318933"/>
                </a:cubicBezTo>
                <a:cubicBezTo>
                  <a:pt x="1654366" y="2312186"/>
                  <a:pt x="1692466" y="2315996"/>
                  <a:pt x="1726676" y="2334967"/>
                </a:cubicBezTo>
                <a:cubicBezTo>
                  <a:pt x="1750013" y="2347984"/>
                  <a:pt x="1771761" y="2363939"/>
                  <a:pt x="1795256" y="2376559"/>
                </a:cubicBezTo>
                <a:cubicBezTo>
                  <a:pt x="1829705" y="2394975"/>
                  <a:pt x="1863281" y="2416247"/>
                  <a:pt x="1903921" y="2418946"/>
                </a:cubicBezTo>
                <a:cubicBezTo>
                  <a:pt x="1934242" y="2420930"/>
                  <a:pt x="1963928" y="2425931"/>
                  <a:pt x="1993694" y="2432757"/>
                </a:cubicBezTo>
                <a:cubicBezTo>
                  <a:pt x="2054733" y="2446647"/>
                  <a:pt x="2110851" y="2443949"/>
                  <a:pt x="2158238" y="2392434"/>
                </a:cubicBezTo>
                <a:cubicBezTo>
                  <a:pt x="2192766" y="2354811"/>
                  <a:pt x="2239836" y="2333221"/>
                  <a:pt x="2285794" y="2310281"/>
                </a:cubicBezTo>
                <a:cubicBezTo>
                  <a:pt x="2328656" y="2288929"/>
                  <a:pt x="2364613" y="2292739"/>
                  <a:pt x="2398983" y="2323140"/>
                </a:cubicBezTo>
                <a:cubicBezTo>
                  <a:pt x="2441607" y="2360843"/>
                  <a:pt x="2486851" y="2385767"/>
                  <a:pt x="2547890" y="2381243"/>
                </a:cubicBezTo>
                <a:cubicBezTo>
                  <a:pt x="2627979" y="2375369"/>
                  <a:pt x="2695766" y="2350683"/>
                  <a:pt x="2743629" y="2283373"/>
                </a:cubicBezTo>
                <a:cubicBezTo>
                  <a:pt x="2749979" y="2274483"/>
                  <a:pt x="2755614" y="2262180"/>
                  <a:pt x="2766727" y="2263450"/>
                </a:cubicBezTo>
                <a:cubicBezTo>
                  <a:pt x="2778792" y="2264799"/>
                  <a:pt x="2778474" y="2279881"/>
                  <a:pt x="2781332" y="2289247"/>
                </a:cubicBezTo>
                <a:cubicBezTo>
                  <a:pt x="2811256" y="2386561"/>
                  <a:pt x="2867216" y="2469031"/>
                  <a:pt x="2928811" y="2548010"/>
                </a:cubicBezTo>
                <a:cubicBezTo>
                  <a:pt x="2968816" y="2599286"/>
                  <a:pt x="3009614" y="2650245"/>
                  <a:pt x="3053429" y="2698266"/>
                </a:cubicBezTo>
                <a:cubicBezTo>
                  <a:pt x="3077321" y="2724381"/>
                  <a:pt x="3092482" y="2755416"/>
                  <a:pt x="3113516" y="2782721"/>
                </a:cubicBezTo>
                <a:cubicBezTo>
                  <a:pt x="3154156" y="2835506"/>
                  <a:pt x="3196622" y="2887417"/>
                  <a:pt x="3221149" y="2949885"/>
                </a:cubicBezTo>
                <a:cubicBezTo>
                  <a:pt x="3282903" y="3107524"/>
                  <a:pt x="3197416" y="3262464"/>
                  <a:pt x="3059145" y="3331520"/>
                </a:cubicBezTo>
                <a:cubicBezTo>
                  <a:pt x="3033189" y="3344458"/>
                  <a:pt x="3008106" y="3357555"/>
                  <a:pt x="2987389" y="3376923"/>
                </a:cubicBezTo>
                <a:cubicBezTo>
                  <a:pt x="2926191" y="3434073"/>
                  <a:pt x="2862453" y="3488286"/>
                  <a:pt x="2806414" y="3551151"/>
                </a:cubicBezTo>
                <a:cubicBezTo>
                  <a:pt x="2747360" y="3617350"/>
                  <a:pt x="2696083" y="3688787"/>
                  <a:pt x="2645997" y="3761495"/>
                </a:cubicBezTo>
                <a:cubicBezTo>
                  <a:pt x="2616073" y="3804992"/>
                  <a:pt x="2595753" y="3853887"/>
                  <a:pt x="2567416" y="3898258"/>
                </a:cubicBezTo>
                <a:cubicBezTo>
                  <a:pt x="2557415" y="3913974"/>
                  <a:pt x="2544794" y="3920562"/>
                  <a:pt x="2526697" y="3924213"/>
                </a:cubicBezTo>
                <a:cubicBezTo>
                  <a:pt x="2442718" y="3941199"/>
                  <a:pt x="2365724" y="3913021"/>
                  <a:pt x="2288969" y="3887542"/>
                </a:cubicBezTo>
                <a:cubicBezTo>
                  <a:pt x="2178717" y="3850871"/>
                  <a:pt x="2087436" y="3780783"/>
                  <a:pt x="1998218" y="3709980"/>
                </a:cubicBezTo>
                <a:cubicBezTo>
                  <a:pt x="1898206" y="3630605"/>
                  <a:pt x="1809464" y="3539006"/>
                  <a:pt x="1731994" y="3436771"/>
                </a:cubicBezTo>
                <a:cubicBezTo>
                  <a:pt x="1682306" y="3371287"/>
                  <a:pt x="1639999" y="3301120"/>
                  <a:pt x="1595549" y="3232143"/>
                </a:cubicBezTo>
                <a:cubicBezTo>
                  <a:pt x="1515777" y="3108476"/>
                  <a:pt x="1436322" y="2984334"/>
                  <a:pt x="1347026" y="2867176"/>
                </a:cubicBezTo>
                <a:cubicBezTo>
                  <a:pt x="1268286" y="2763909"/>
                  <a:pt x="1195737" y="2656039"/>
                  <a:pt x="1100328" y="2565710"/>
                </a:cubicBezTo>
                <a:cubicBezTo>
                  <a:pt x="998172" y="2469031"/>
                  <a:pt x="887127" y="2387672"/>
                  <a:pt x="756158" y="2335126"/>
                </a:cubicBezTo>
                <a:cubicBezTo>
                  <a:pt x="645430" y="2290676"/>
                  <a:pt x="531527" y="2282579"/>
                  <a:pt x="415004" y="2305598"/>
                </a:cubicBezTo>
                <a:cubicBezTo>
                  <a:pt x="376031" y="2313298"/>
                  <a:pt x="336502" y="2325124"/>
                  <a:pt x="307134" y="2350207"/>
                </a:cubicBezTo>
                <a:cubicBezTo>
                  <a:pt x="239427" y="2408071"/>
                  <a:pt x="168148" y="2462126"/>
                  <a:pt x="125682" y="2545787"/>
                </a:cubicBezTo>
                <a:cubicBezTo>
                  <a:pt x="87106" y="2621908"/>
                  <a:pt x="53927" y="2700251"/>
                  <a:pt x="33528" y="2781690"/>
                </a:cubicBezTo>
                <a:cubicBezTo>
                  <a:pt x="11303" y="2870669"/>
                  <a:pt x="-4731" y="2962268"/>
                  <a:pt x="2096" y="3055771"/>
                </a:cubicBezTo>
                <a:cubicBezTo>
                  <a:pt x="4397" y="3087601"/>
                  <a:pt x="-2349" y="3120224"/>
                  <a:pt x="905" y="3151815"/>
                </a:cubicBezTo>
                <a:cubicBezTo>
                  <a:pt x="9557" y="3236032"/>
                  <a:pt x="27099" y="3318979"/>
                  <a:pt x="38926" y="3402799"/>
                </a:cubicBezTo>
                <a:cubicBezTo>
                  <a:pt x="55436" y="3519718"/>
                  <a:pt x="101791" y="3629176"/>
                  <a:pt x="135684" y="3741651"/>
                </a:cubicBezTo>
                <a:cubicBezTo>
                  <a:pt x="157591" y="3814279"/>
                  <a:pt x="201168" y="3878017"/>
                  <a:pt x="224742" y="3950327"/>
                </a:cubicBezTo>
                <a:cubicBezTo>
                  <a:pt x="235220" y="3982475"/>
                  <a:pt x="247761" y="4014145"/>
                  <a:pt x="262525" y="4044546"/>
                </a:cubicBezTo>
                <a:cubicBezTo>
                  <a:pt x="296339" y="4114395"/>
                  <a:pt x="334042" y="4182340"/>
                  <a:pt x="366744" y="4252667"/>
                </a:cubicBezTo>
                <a:cubicBezTo>
                  <a:pt x="427387" y="4383160"/>
                  <a:pt x="497078" y="4508413"/>
                  <a:pt x="578993" y="4626603"/>
                </a:cubicBezTo>
                <a:cubicBezTo>
                  <a:pt x="628206" y="4697643"/>
                  <a:pt x="679799" y="4767176"/>
                  <a:pt x="732822" y="4835438"/>
                </a:cubicBezTo>
                <a:cubicBezTo>
                  <a:pt x="802910" y="4925608"/>
                  <a:pt x="876252" y="5012921"/>
                  <a:pt x="962136" y="5089200"/>
                </a:cubicBezTo>
                <a:cubicBezTo>
                  <a:pt x="1008094" y="5129999"/>
                  <a:pt x="1047385" y="5178497"/>
                  <a:pt x="1094534" y="5217629"/>
                </a:cubicBezTo>
                <a:cubicBezTo>
                  <a:pt x="1189466" y="5296528"/>
                  <a:pt x="1299877" y="5342169"/>
                  <a:pt x="1423861" y="5347645"/>
                </a:cubicBezTo>
                <a:cubicBezTo>
                  <a:pt x="1480614" y="5350106"/>
                  <a:pt x="1537605" y="5341295"/>
                  <a:pt x="1575388" y="5290813"/>
                </a:cubicBezTo>
                <a:cubicBezTo>
                  <a:pt x="1618726" y="5232948"/>
                  <a:pt x="1643015" y="5167861"/>
                  <a:pt x="1640713" y="5094360"/>
                </a:cubicBezTo>
                <a:cubicBezTo>
                  <a:pt x="1636982" y="4975059"/>
                  <a:pt x="1585706" y="4874253"/>
                  <a:pt x="1517603" y="4780352"/>
                </a:cubicBezTo>
                <a:cubicBezTo>
                  <a:pt x="1439656" y="4672878"/>
                  <a:pt x="1346470" y="4580486"/>
                  <a:pt x="1242409" y="4497856"/>
                </a:cubicBezTo>
                <a:cubicBezTo>
                  <a:pt x="1153668" y="4427451"/>
                  <a:pt x="1064371" y="4357919"/>
                  <a:pt x="968486" y="4297514"/>
                </a:cubicBezTo>
                <a:cubicBezTo>
                  <a:pt x="838708" y="4215758"/>
                  <a:pt x="720677" y="4120984"/>
                  <a:pt x="619633" y="4004779"/>
                </a:cubicBezTo>
                <a:cubicBezTo>
                  <a:pt x="530336" y="3901988"/>
                  <a:pt x="462074" y="3786498"/>
                  <a:pt x="406511" y="3663307"/>
                </a:cubicBezTo>
                <a:cubicBezTo>
                  <a:pt x="380238" y="3604967"/>
                  <a:pt x="362934" y="3542975"/>
                  <a:pt x="344916" y="3481301"/>
                </a:cubicBezTo>
                <a:cubicBezTo>
                  <a:pt x="315230" y="3379621"/>
                  <a:pt x="295545" y="3277228"/>
                  <a:pt x="287687" y="3171500"/>
                </a:cubicBezTo>
                <a:cubicBezTo>
                  <a:pt x="276812" y="3026085"/>
                  <a:pt x="281337" y="2883369"/>
                  <a:pt x="331184" y="2744066"/>
                </a:cubicBezTo>
                <a:cubicBezTo>
                  <a:pt x="354759" y="2678105"/>
                  <a:pt x="393176" y="2626511"/>
                  <a:pt x="453739" y="2591983"/>
                </a:cubicBezTo>
                <a:cubicBezTo>
                  <a:pt x="498348" y="2566504"/>
                  <a:pt x="543751" y="2567694"/>
                  <a:pt x="589153" y="2591269"/>
                </a:cubicBezTo>
                <a:cubicBezTo>
                  <a:pt x="605742" y="2599921"/>
                  <a:pt x="622729" y="2607938"/>
                  <a:pt x="639715" y="2615875"/>
                </a:cubicBezTo>
                <a:cubicBezTo>
                  <a:pt x="706231" y="2646911"/>
                  <a:pt x="762667" y="2692710"/>
                  <a:pt x="812276" y="2745177"/>
                </a:cubicBezTo>
                <a:cubicBezTo>
                  <a:pt x="903161" y="2841300"/>
                  <a:pt x="966899" y="2956315"/>
                  <a:pt x="1027541" y="3072837"/>
                </a:cubicBezTo>
                <a:cubicBezTo>
                  <a:pt x="1041114" y="3098872"/>
                  <a:pt x="1056116" y="3124351"/>
                  <a:pt x="1064451" y="3152926"/>
                </a:cubicBezTo>
                <a:cubicBezTo>
                  <a:pt x="1076912" y="3195789"/>
                  <a:pt x="1091438" y="3238175"/>
                  <a:pt x="1111044" y="3278101"/>
                </a:cubicBezTo>
                <a:cubicBezTo>
                  <a:pt x="1163273" y="3384860"/>
                  <a:pt x="1205103" y="3496065"/>
                  <a:pt x="1245426" y="3607269"/>
                </a:cubicBezTo>
                <a:cubicBezTo>
                  <a:pt x="1277969" y="3696963"/>
                  <a:pt x="1320594" y="3781815"/>
                  <a:pt x="1356074" y="3870000"/>
                </a:cubicBezTo>
                <a:cubicBezTo>
                  <a:pt x="1386316" y="3945248"/>
                  <a:pt x="1420447" y="4018908"/>
                  <a:pt x="1453150" y="4093123"/>
                </a:cubicBezTo>
                <a:cubicBezTo>
                  <a:pt x="1471565" y="4134874"/>
                  <a:pt x="1500696" y="4170831"/>
                  <a:pt x="1520857" y="4211313"/>
                </a:cubicBezTo>
                <a:cubicBezTo>
                  <a:pt x="1564989" y="4299895"/>
                  <a:pt x="1606979" y="4389589"/>
                  <a:pt x="1669685" y="4467138"/>
                </a:cubicBezTo>
                <a:cubicBezTo>
                  <a:pt x="1728502" y="4539846"/>
                  <a:pt x="1788271" y="4611839"/>
                  <a:pt x="1847802" y="4683991"/>
                </a:cubicBezTo>
                <a:cubicBezTo>
                  <a:pt x="1887172" y="4731775"/>
                  <a:pt x="1937179" y="4768207"/>
                  <a:pt x="1982422" y="4809800"/>
                </a:cubicBezTo>
                <a:cubicBezTo>
                  <a:pt x="2055844" y="4877269"/>
                  <a:pt x="2142522" y="4925053"/>
                  <a:pt x="2229517" y="4972519"/>
                </a:cubicBezTo>
                <a:cubicBezTo>
                  <a:pt x="2277539" y="4998713"/>
                  <a:pt x="2326989" y="5020303"/>
                  <a:pt x="2378663" y="5037606"/>
                </a:cubicBezTo>
                <a:cubicBezTo>
                  <a:pt x="2398744" y="5044353"/>
                  <a:pt x="2407634" y="5056577"/>
                  <a:pt x="2393268" y="5077612"/>
                </a:cubicBezTo>
                <a:cubicBezTo>
                  <a:pt x="2385251" y="5089359"/>
                  <a:pt x="2379297" y="5102535"/>
                  <a:pt x="2372789" y="5115156"/>
                </a:cubicBezTo>
                <a:cubicBezTo>
                  <a:pt x="2327148" y="5203103"/>
                  <a:pt x="2269998" y="5284383"/>
                  <a:pt x="2223643" y="5372013"/>
                </a:cubicBezTo>
                <a:cubicBezTo>
                  <a:pt x="2187845" y="5439800"/>
                  <a:pt x="2149348" y="5506237"/>
                  <a:pt x="2109661" y="5571800"/>
                </a:cubicBezTo>
                <a:cubicBezTo>
                  <a:pt x="2052352" y="5666415"/>
                  <a:pt x="1990519" y="5758887"/>
                  <a:pt x="1952101" y="5863265"/>
                </a:cubicBezTo>
                <a:cubicBezTo>
                  <a:pt x="1923764" y="5940259"/>
                  <a:pt x="1896777" y="6017808"/>
                  <a:pt x="1867488" y="6094405"/>
                </a:cubicBezTo>
                <a:cubicBezTo>
                  <a:pt x="1842326" y="6160366"/>
                  <a:pt x="1809226" y="6221008"/>
                  <a:pt x="1744536" y="6257600"/>
                </a:cubicBezTo>
                <a:cubicBezTo>
                  <a:pt x="1720882" y="6270935"/>
                  <a:pt x="1706197" y="6292525"/>
                  <a:pt x="1696276" y="6316814"/>
                </a:cubicBezTo>
                <a:cubicBezTo>
                  <a:pt x="1663335" y="6397300"/>
                  <a:pt x="1611186" y="6464451"/>
                  <a:pt x="1553639" y="6528428"/>
                </a:cubicBezTo>
                <a:cubicBezTo>
                  <a:pt x="1515777" y="6570576"/>
                  <a:pt x="1476407" y="6610898"/>
                  <a:pt x="1464977" y="6671541"/>
                </a:cubicBezTo>
                <a:cubicBezTo>
                  <a:pt x="1448546" y="6759171"/>
                  <a:pt x="1510459" y="6857120"/>
                  <a:pt x="1612456" y="6855056"/>
                </a:cubicBezTo>
                <a:cubicBezTo>
                  <a:pt x="1694450" y="6853389"/>
                  <a:pt x="1773904" y="6836720"/>
                  <a:pt x="1844389" y="6792191"/>
                </a:cubicBezTo>
                <a:cubicBezTo>
                  <a:pt x="1950037" y="6725516"/>
                  <a:pt x="2066322" y="6702418"/>
                  <a:pt x="2189115" y="6704084"/>
                </a:cubicBezTo>
                <a:cubicBezTo>
                  <a:pt x="2211578" y="6704402"/>
                  <a:pt x="2234756" y="6705593"/>
                  <a:pt x="2252218" y="6721785"/>
                </a:cubicBezTo>
                <a:cubicBezTo>
                  <a:pt x="2300161" y="6766156"/>
                  <a:pt x="2357787" y="6777983"/>
                  <a:pt x="2420573" y="6775522"/>
                </a:cubicBezTo>
                <a:cubicBezTo>
                  <a:pt x="2530428" y="6771315"/>
                  <a:pt x="2664016" y="6678843"/>
                  <a:pt x="2635758" y="6550573"/>
                </a:cubicBezTo>
                <a:cubicBezTo>
                  <a:pt x="2619248" y="6475802"/>
                  <a:pt x="2595118" y="6407460"/>
                  <a:pt x="2513203" y="6380790"/>
                </a:cubicBezTo>
                <a:cubicBezTo>
                  <a:pt x="2497646" y="6375710"/>
                  <a:pt x="2500265" y="6368487"/>
                  <a:pt x="2505186" y="6356739"/>
                </a:cubicBezTo>
                <a:cubicBezTo>
                  <a:pt x="2526776" y="6305701"/>
                  <a:pt x="2522649" y="6252362"/>
                  <a:pt x="2506218" y="6202434"/>
                </a:cubicBezTo>
                <a:cubicBezTo>
                  <a:pt x="2488518" y="6148539"/>
                  <a:pt x="2448116" y="6109169"/>
                  <a:pt x="2399856" y="6079403"/>
                </a:cubicBezTo>
                <a:cubicBezTo>
                  <a:pt x="2369534" y="6060750"/>
                  <a:pt x="2359057" y="6041145"/>
                  <a:pt x="2364692" y="6005902"/>
                </a:cubicBezTo>
                <a:cubicBezTo>
                  <a:pt x="2369058" y="5978597"/>
                  <a:pt x="2377472" y="5951530"/>
                  <a:pt x="2378107" y="5924146"/>
                </a:cubicBezTo>
                <a:cubicBezTo>
                  <a:pt x="2379853" y="5851359"/>
                  <a:pt x="2410016" y="5788256"/>
                  <a:pt x="2447481" y="5729995"/>
                </a:cubicBezTo>
                <a:cubicBezTo>
                  <a:pt x="2510266" y="5632284"/>
                  <a:pt x="2565035" y="5530049"/>
                  <a:pt x="2622503" y="5429481"/>
                </a:cubicBezTo>
                <a:cubicBezTo>
                  <a:pt x="2676081" y="5335898"/>
                  <a:pt x="2724499" y="5239378"/>
                  <a:pt x="2784825" y="5149605"/>
                </a:cubicBezTo>
                <a:cubicBezTo>
                  <a:pt x="2798636" y="5129046"/>
                  <a:pt x="2812288" y="5124681"/>
                  <a:pt x="2835386" y="5126506"/>
                </a:cubicBezTo>
                <a:cubicBezTo>
                  <a:pt x="2902934" y="5131825"/>
                  <a:pt x="2970800" y="5139444"/>
                  <a:pt x="3038428" y="5134523"/>
                </a:cubicBezTo>
                <a:cubicBezTo>
                  <a:pt x="3152172" y="5126348"/>
                  <a:pt x="3264805" y="5109441"/>
                  <a:pt x="3376406" y="5084834"/>
                </a:cubicBezTo>
                <a:cubicBezTo>
                  <a:pt x="3483880" y="5061181"/>
                  <a:pt x="3585877" y="5021255"/>
                  <a:pt x="3689064" y="4984902"/>
                </a:cubicBezTo>
                <a:cubicBezTo>
                  <a:pt x="3718433" y="4974503"/>
                  <a:pt x="3724386" y="4975376"/>
                  <a:pt x="3732244" y="5006174"/>
                </a:cubicBezTo>
                <a:cubicBezTo>
                  <a:pt x="3762645" y="5125237"/>
                  <a:pt x="3767963" y="5246045"/>
                  <a:pt x="3745897" y="5366378"/>
                </a:cubicBezTo>
                <a:cubicBezTo>
                  <a:pt x="3729466" y="5456071"/>
                  <a:pt x="3699304" y="5541637"/>
                  <a:pt x="3642551" y="5616091"/>
                </a:cubicBezTo>
                <a:cubicBezTo>
                  <a:pt x="3610325" y="5658478"/>
                  <a:pt x="3578178" y="5702372"/>
                  <a:pt x="3576907" y="5759681"/>
                </a:cubicBezTo>
                <a:cubicBezTo>
                  <a:pt x="3576590" y="5773254"/>
                  <a:pt x="3565001" y="5775953"/>
                  <a:pt x="3555794" y="5781112"/>
                </a:cubicBezTo>
                <a:cubicBezTo>
                  <a:pt x="3463560" y="5831991"/>
                  <a:pt x="3451813" y="5912001"/>
                  <a:pt x="3471815" y="5990106"/>
                </a:cubicBezTo>
                <a:cubicBezTo>
                  <a:pt x="3483959" y="6037414"/>
                  <a:pt x="3518408" y="6071466"/>
                  <a:pt x="3552936" y="6104247"/>
                </a:cubicBezTo>
                <a:cubicBezTo>
                  <a:pt x="3564446" y="6115201"/>
                  <a:pt x="3575003" y="6126711"/>
                  <a:pt x="3591909" y="6131076"/>
                </a:cubicBezTo>
                <a:cubicBezTo>
                  <a:pt x="3668427" y="6150841"/>
                  <a:pt x="3742008" y="6147745"/>
                  <a:pt x="3810826" y="6105200"/>
                </a:cubicBezTo>
                <a:cubicBezTo>
                  <a:pt x="3823922" y="6097104"/>
                  <a:pt x="3836702" y="6096389"/>
                  <a:pt x="3851624" y="6097898"/>
                </a:cubicBezTo>
                <a:cubicBezTo>
                  <a:pt x="3899884" y="6102739"/>
                  <a:pt x="3936953" y="6132108"/>
                  <a:pt x="3977989" y="6152746"/>
                </a:cubicBezTo>
                <a:cubicBezTo>
                  <a:pt x="4041886" y="6184972"/>
                  <a:pt x="4087130" y="6241408"/>
                  <a:pt x="4145074" y="6281175"/>
                </a:cubicBezTo>
                <a:cubicBezTo>
                  <a:pt x="4197065" y="6316893"/>
                  <a:pt x="4239372" y="6366423"/>
                  <a:pt x="4299696" y="6390315"/>
                </a:cubicBezTo>
                <a:cubicBezTo>
                  <a:pt x="4335891" y="6404682"/>
                  <a:pt x="4369785" y="6425082"/>
                  <a:pt x="4410107" y="6428256"/>
                </a:cubicBezTo>
                <a:cubicBezTo>
                  <a:pt x="4490355" y="6434686"/>
                  <a:pt x="4570683" y="6432225"/>
                  <a:pt x="4650931" y="6430876"/>
                </a:cubicBezTo>
                <a:cubicBezTo>
                  <a:pt x="4708874" y="6429923"/>
                  <a:pt x="4767533" y="6426748"/>
                  <a:pt x="4820873" y="6401586"/>
                </a:cubicBezTo>
                <a:cubicBezTo>
                  <a:pt x="4878737" y="6374202"/>
                  <a:pt x="4935173" y="6344516"/>
                  <a:pt x="5001689" y="6345627"/>
                </a:cubicBezTo>
                <a:cubicBezTo>
                  <a:pt x="5011214" y="6345786"/>
                  <a:pt x="5021056" y="6342611"/>
                  <a:pt x="5030423" y="6339753"/>
                </a:cubicBezTo>
                <a:cubicBezTo>
                  <a:pt x="5044155" y="6335546"/>
                  <a:pt x="5057013" y="6329990"/>
                  <a:pt x="5065824" y="6317290"/>
                </a:cubicBezTo>
                <a:cubicBezTo>
                  <a:pt x="5095590" y="6274110"/>
                  <a:pt x="5107734" y="6225374"/>
                  <a:pt x="5112258" y="6174177"/>
                </a:cubicBezTo>
                <a:cubicBezTo>
                  <a:pt x="5114560" y="6148380"/>
                  <a:pt x="5104162" y="6127822"/>
                  <a:pt x="5087176" y="6108851"/>
                </a:cubicBezTo>
                <a:cubicBezTo>
                  <a:pt x="5070904" y="6090675"/>
                  <a:pt x="5048758" y="6083848"/>
                  <a:pt x="5028518" y="6072895"/>
                </a:cubicBezTo>
                <a:cubicBezTo>
                  <a:pt x="4955810" y="6033525"/>
                  <a:pt x="4878181" y="6019396"/>
                  <a:pt x="4796505" y="6025111"/>
                </a:cubicBezTo>
                <a:cubicBezTo>
                  <a:pt x="4726099" y="6030032"/>
                  <a:pt x="4655693" y="6026301"/>
                  <a:pt x="4585287" y="6025984"/>
                </a:cubicBezTo>
                <a:cubicBezTo>
                  <a:pt x="4529725" y="6025746"/>
                  <a:pt x="4483608" y="6003283"/>
                  <a:pt x="4440905" y="5971215"/>
                </a:cubicBezTo>
                <a:cubicBezTo>
                  <a:pt x="4409472" y="5947720"/>
                  <a:pt x="4378119" y="5924067"/>
                  <a:pt x="4347956" y="5898984"/>
                </a:cubicBezTo>
                <a:cubicBezTo>
                  <a:pt x="4267311" y="5832071"/>
                  <a:pt x="4194683" y="5756903"/>
                  <a:pt x="4138486" y="5668558"/>
                </a:cubicBezTo>
                <a:cubicBezTo>
                  <a:pt x="4100703" y="5609106"/>
                  <a:pt x="4070620" y="5544813"/>
                  <a:pt x="4078240" y="5469962"/>
                </a:cubicBezTo>
                <a:cubicBezTo>
                  <a:pt x="4089988" y="5353757"/>
                  <a:pt x="4102846" y="5237870"/>
                  <a:pt x="4127611" y="5123569"/>
                </a:cubicBezTo>
                <a:cubicBezTo>
                  <a:pt x="4135231" y="5088327"/>
                  <a:pt x="4152932" y="5060069"/>
                  <a:pt x="4182062" y="5040861"/>
                </a:cubicBezTo>
                <a:cubicBezTo>
                  <a:pt x="4252706" y="4994109"/>
                  <a:pt x="4312397" y="4936641"/>
                  <a:pt x="4365577" y="4870601"/>
                </a:cubicBezTo>
                <a:cubicBezTo>
                  <a:pt x="4401455" y="4826152"/>
                  <a:pt x="4434713" y="4780035"/>
                  <a:pt x="4468448" y="4734076"/>
                </a:cubicBezTo>
                <a:cubicBezTo>
                  <a:pt x="4519883" y="4663909"/>
                  <a:pt x="4557189" y="4585963"/>
                  <a:pt x="4591638" y="4506747"/>
                </a:cubicBezTo>
                <a:cubicBezTo>
                  <a:pt x="4611243" y="4461661"/>
                  <a:pt x="4616879" y="4411814"/>
                  <a:pt x="4633786" y="4366014"/>
                </a:cubicBezTo>
                <a:cubicBezTo>
                  <a:pt x="4652280" y="4315849"/>
                  <a:pt x="4662916" y="4265050"/>
                  <a:pt x="4663155" y="4212106"/>
                </a:cubicBezTo>
                <a:cubicBezTo>
                  <a:pt x="4664028" y="4055341"/>
                  <a:pt x="4633230" y="3905719"/>
                  <a:pt x="4561237" y="3765384"/>
                </a:cubicBezTo>
                <a:cubicBezTo>
                  <a:pt x="4521232" y="3687517"/>
                  <a:pt x="4473845" y="3614968"/>
                  <a:pt x="4421934" y="3544245"/>
                </a:cubicBezTo>
                <a:cubicBezTo>
                  <a:pt x="4377960" y="3484237"/>
                  <a:pt x="4330811" y="3427246"/>
                  <a:pt x="4278662" y="3375494"/>
                </a:cubicBezTo>
                <a:cubicBezTo>
                  <a:pt x="4214289" y="3311597"/>
                  <a:pt x="4146979" y="3249923"/>
                  <a:pt x="4071969" y="3197773"/>
                </a:cubicBezTo>
                <a:cubicBezTo>
                  <a:pt x="4062444" y="3191185"/>
                  <a:pt x="4053475" y="3184041"/>
                  <a:pt x="4046887" y="3174040"/>
                </a:cubicBezTo>
                <a:cubicBezTo>
                  <a:pt x="3964020" y="3049342"/>
                  <a:pt x="3891709" y="2919961"/>
                  <a:pt x="3864959" y="2769942"/>
                </a:cubicBezTo>
                <a:cubicBezTo>
                  <a:pt x="3860673" y="2745891"/>
                  <a:pt x="3863531" y="2726286"/>
                  <a:pt x="3883613" y="2710093"/>
                </a:cubicBezTo>
                <a:cubicBezTo>
                  <a:pt x="3896075" y="2700092"/>
                  <a:pt x="3909171" y="2689376"/>
                  <a:pt x="3917664" y="2676200"/>
                </a:cubicBezTo>
                <a:cubicBezTo>
                  <a:pt x="3934968" y="2649451"/>
                  <a:pt x="3954177" y="2655483"/>
                  <a:pt x="3973862" y="2670009"/>
                </a:cubicBezTo>
                <a:cubicBezTo>
                  <a:pt x="4043156" y="2720967"/>
                  <a:pt x="4118404" y="2761449"/>
                  <a:pt x="4194445" y="2801057"/>
                </a:cubicBezTo>
                <a:cubicBezTo>
                  <a:pt x="4270249" y="2840586"/>
                  <a:pt x="4350179" y="2873844"/>
                  <a:pt x="4418124" y="2926469"/>
                </a:cubicBezTo>
                <a:cubicBezTo>
                  <a:pt x="4532900" y="3015370"/>
                  <a:pt x="4617435" y="3132606"/>
                  <a:pt x="4703636" y="3247144"/>
                </a:cubicBezTo>
                <a:cubicBezTo>
                  <a:pt x="4754436" y="3314613"/>
                  <a:pt x="4796187" y="3388908"/>
                  <a:pt x="4842780" y="3459631"/>
                </a:cubicBezTo>
                <a:cubicBezTo>
                  <a:pt x="4851353" y="3472649"/>
                  <a:pt x="4852543" y="3482809"/>
                  <a:pt x="4844764" y="3496223"/>
                </a:cubicBezTo>
                <a:cubicBezTo>
                  <a:pt x="4821905" y="3535593"/>
                  <a:pt x="4796346" y="3573058"/>
                  <a:pt x="4769120" y="3609650"/>
                </a:cubicBezTo>
                <a:cubicBezTo>
                  <a:pt x="4746101" y="3640606"/>
                  <a:pt x="4716733" y="3670134"/>
                  <a:pt x="4721971" y="3713870"/>
                </a:cubicBezTo>
                <a:cubicBezTo>
                  <a:pt x="4723876" y="3729586"/>
                  <a:pt x="4729353" y="3744905"/>
                  <a:pt x="4732925" y="3760463"/>
                </a:cubicBezTo>
                <a:cubicBezTo>
                  <a:pt x="4744037" y="3808564"/>
                  <a:pt x="4755071" y="3859522"/>
                  <a:pt x="4743085" y="3905877"/>
                </a:cubicBezTo>
                <a:cubicBezTo>
                  <a:pt x="4732449" y="3946756"/>
                  <a:pt x="4739116" y="3979458"/>
                  <a:pt x="4754833" y="4013431"/>
                </a:cubicBezTo>
                <a:cubicBezTo>
                  <a:pt x="4769279" y="4044625"/>
                  <a:pt x="4794600" y="4070819"/>
                  <a:pt x="4827381" y="4076613"/>
                </a:cubicBezTo>
                <a:cubicBezTo>
                  <a:pt x="4923425" y="4093441"/>
                  <a:pt x="4957715" y="4091774"/>
                  <a:pt x="5016374" y="4012716"/>
                </a:cubicBezTo>
                <a:cubicBezTo>
                  <a:pt x="5048202" y="3969774"/>
                  <a:pt x="5047250" y="3915482"/>
                  <a:pt x="5016532" y="3870952"/>
                </a:cubicBezTo>
                <a:cubicBezTo>
                  <a:pt x="5002562" y="3850712"/>
                  <a:pt x="4983909" y="3835710"/>
                  <a:pt x="4966843" y="3818883"/>
                </a:cubicBezTo>
                <a:cubicBezTo>
                  <a:pt x="4940888" y="3793324"/>
                  <a:pt x="4949302" y="3736094"/>
                  <a:pt x="4981131" y="3719108"/>
                </a:cubicBezTo>
                <a:cubicBezTo>
                  <a:pt x="4983353" y="3717918"/>
                  <a:pt x="4986370" y="3716886"/>
                  <a:pt x="4988751" y="3717362"/>
                </a:cubicBezTo>
                <a:cubicBezTo>
                  <a:pt x="5031058" y="3724823"/>
                  <a:pt x="5075111" y="3729903"/>
                  <a:pt x="5101543" y="3769829"/>
                </a:cubicBezTo>
                <a:cubicBezTo>
                  <a:pt x="5125117" y="3805548"/>
                  <a:pt x="5146707" y="3842616"/>
                  <a:pt x="5168217" y="3879604"/>
                </a:cubicBezTo>
                <a:cubicBezTo>
                  <a:pt x="5185124" y="3908576"/>
                  <a:pt x="5179806" y="3947391"/>
                  <a:pt x="5157423" y="3954534"/>
                </a:cubicBezTo>
                <a:cubicBezTo>
                  <a:pt x="5099717" y="3972791"/>
                  <a:pt x="5074873" y="4014621"/>
                  <a:pt x="5066618" y="4071295"/>
                </a:cubicBezTo>
                <a:cubicBezTo>
                  <a:pt x="5057886" y="4131700"/>
                  <a:pt x="5088446" y="4196628"/>
                  <a:pt x="5137499" y="4217425"/>
                </a:cubicBezTo>
                <a:cubicBezTo>
                  <a:pt x="5200603" y="4244174"/>
                  <a:pt x="5262594" y="4226950"/>
                  <a:pt x="5304901" y="4174006"/>
                </a:cubicBezTo>
                <a:cubicBezTo>
                  <a:pt x="5317760" y="4157893"/>
                  <a:pt x="5322285" y="4138526"/>
                  <a:pt x="5333556" y="4116459"/>
                </a:cubicBezTo>
                <a:cubicBezTo>
                  <a:pt x="5353162" y="4161147"/>
                  <a:pt x="5390547" y="4174879"/>
                  <a:pt x="5428488" y="4189405"/>
                </a:cubicBezTo>
                <a:cubicBezTo>
                  <a:pt x="5489052" y="4212582"/>
                  <a:pt x="5529533" y="4178610"/>
                  <a:pt x="5542312" y="4134795"/>
                </a:cubicBezTo>
                <a:cubicBezTo>
                  <a:pt x="5551123" y="4104553"/>
                  <a:pt x="5564696" y="4078995"/>
                  <a:pt x="5583349" y="4054944"/>
                </a:cubicBezTo>
                <a:cubicBezTo>
                  <a:pt x="5589778" y="4046609"/>
                  <a:pt x="5593112" y="4039069"/>
                  <a:pt x="5588984" y="4028115"/>
                </a:cubicBezTo>
                <a:close/>
                <a:moveTo>
                  <a:pt x="3114548" y="1734654"/>
                </a:moveTo>
                <a:cubicBezTo>
                  <a:pt x="3087402" y="1723779"/>
                  <a:pt x="3059065" y="1721954"/>
                  <a:pt x="3030569" y="1721874"/>
                </a:cubicBezTo>
                <a:cubicBezTo>
                  <a:pt x="3007630" y="1721874"/>
                  <a:pt x="2998978" y="1711714"/>
                  <a:pt x="2999692" y="1689093"/>
                </a:cubicBezTo>
                <a:cubicBezTo>
                  <a:pt x="3001677" y="1619957"/>
                  <a:pt x="3033427" y="1566934"/>
                  <a:pt x="3085576" y="1524151"/>
                </a:cubicBezTo>
                <a:cubicBezTo>
                  <a:pt x="3102404" y="1510419"/>
                  <a:pt x="3114866" y="1515579"/>
                  <a:pt x="3124867" y="1532327"/>
                </a:cubicBezTo>
                <a:cubicBezTo>
                  <a:pt x="3127962" y="1537645"/>
                  <a:pt x="3130582" y="1543598"/>
                  <a:pt x="3131852" y="1549551"/>
                </a:cubicBezTo>
                <a:cubicBezTo>
                  <a:pt x="3143361" y="1601780"/>
                  <a:pt x="3149473" y="1654723"/>
                  <a:pt x="3154633" y="1693458"/>
                </a:cubicBezTo>
                <a:cubicBezTo>
                  <a:pt x="3154156" y="1749417"/>
                  <a:pt x="3153442" y="1750211"/>
                  <a:pt x="3114548" y="173457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969C809-A259-4B26-FAC4-E82F6B4EC09E}"/>
              </a:ext>
            </a:extLst>
          </p:cNvPr>
          <p:cNvSpPr/>
          <p:nvPr/>
        </p:nvSpPr>
        <p:spPr>
          <a:xfrm>
            <a:off x="9828051" y="1505077"/>
            <a:ext cx="1415642" cy="1723852"/>
          </a:xfrm>
          <a:custGeom>
            <a:avLst/>
            <a:gdLst>
              <a:gd name="connsiteX0" fmla="*/ 2684369 w 2687982"/>
              <a:gd name="connsiteY0" fmla="*/ 1777039 h 3273203"/>
              <a:gd name="connsiteX1" fmla="*/ 2660396 w 2687982"/>
              <a:gd name="connsiteY1" fmla="*/ 1770319 h 3273203"/>
              <a:gd name="connsiteX2" fmla="*/ 2647201 w 2687982"/>
              <a:gd name="connsiteY2" fmla="*/ 1774171 h 3273203"/>
              <a:gd name="connsiteX3" fmla="*/ 2482708 w 2687982"/>
              <a:gd name="connsiteY3" fmla="*/ 1883750 h 3273203"/>
              <a:gd name="connsiteX4" fmla="*/ 2469923 w 2687982"/>
              <a:gd name="connsiteY4" fmla="*/ 1892807 h 3273203"/>
              <a:gd name="connsiteX5" fmla="*/ 2463120 w 2687982"/>
              <a:gd name="connsiteY5" fmla="*/ 1877030 h 3273203"/>
              <a:gd name="connsiteX6" fmla="*/ 2439147 w 2687982"/>
              <a:gd name="connsiteY6" fmla="*/ 1795193 h 3273203"/>
              <a:gd name="connsiteX7" fmla="*/ 2361286 w 2687982"/>
              <a:gd name="connsiteY7" fmla="*/ 1699916 h 3273203"/>
              <a:gd name="connsiteX8" fmla="*/ 2351533 w 2687982"/>
              <a:gd name="connsiteY8" fmla="*/ 1686802 h 3273203"/>
              <a:gd name="connsiteX9" fmla="*/ 2303832 w 2687982"/>
              <a:gd name="connsiteY9" fmla="*/ 1595090 h 3273203"/>
              <a:gd name="connsiteX10" fmla="*/ 2302603 w 2687982"/>
              <a:gd name="connsiteY10" fmla="*/ 1578370 h 3273203"/>
              <a:gd name="connsiteX11" fmla="*/ 2323380 w 2687982"/>
              <a:gd name="connsiteY11" fmla="*/ 1555954 h 3273203"/>
              <a:gd name="connsiteX12" fmla="*/ 2420911 w 2687982"/>
              <a:gd name="connsiteY12" fmla="*/ 1456620 h 3273203"/>
              <a:gd name="connsiteX13" fmla="*/ 2424599 w 2687982"/>
              <a:gd name="connsiteY13" fmla="*/ 1415231 h 3273203"/>
              <a:gd name="connsiteX14" fmla="*/ 2402716 w 2687982"/>
              <a:gd name="connsiteY14" fmla="*/ 1407526 h 3273203"/>
              <a:gd name="connsiteX15" fmla="*/ 2360056 w 2687982"/>
              <a:gd name="connsiteY15" fmla="*/ 1431622 h 3273203"/>
              <a:gd name="connsiteX16" fmla="*/ 2342394 w 2687982"/>
              <a:gd name="connsiteY16" fmla="*/ 1437073 h 3273203"/>
              <a:gd name="connsiteX17" fmla="*/ 2342886 w 2687982"/>
              <a:gd name="connsiteY17" fmla="*/ 1418632 h 3273203"/>
              <a:gd name="connsiteX18" fmla="*/ 2364031 w 2687982"/>
              <a:gd name="connsiteY18" fmla="*/ 1371259 h 3273203"/>
              <a:gd name="connsiteX19" fmla="*/ 2470947 w 2687982"/>
              <a:gd name="connsiteY19" fmla="*/ 1221397 h 3273203"/>
              <a:gd name="connsiteX20" fmla="*/ 2475537 w 2687982"/>
              <a:gd name="connsiteY20" fmla="*/ 1177959 h 3273203"/>
              <a:gd name="connsiteX21" fmla="*/ 2446605 w 2687982"/>
              <a:gd name="connsiteY21" fmla="*/ 1175295 h 3273203"/>
              <a:gd name="connsiteX22" fmla="*/ 2400216 w 2687982"/>
              <a:gd name="connsiteY22" fmla="*/ 1185089 h 3273203"/>
              <a:gd name="connsiteX23" fmla="*/ 2385464 w 2687982"/>
              <a:gd name="connsiteY23" fmla="*/ 1164886 h 3273203"/>
              <a:gd name="connsiteX24" fmla="*/ 2438451 w 2687982"/>
              <a:gd name="connsiteY24" fmla="*/ 1048217 h 3273203"/>
              <a:gd name="connsiteX25" fmla="*/ 2423739 w 2687982"/>
              <a:gd name="connsiteY25" fmla="*/ 1018712 h 3273203"/>
              <a:gd name="connsiteX26" fmla="*/ 2379850 w 2687982"/>
              <a:gd name="connsiteY26" fmla="*/ 1039284 h 3273203"/>
              <a:gd name="connsiteX27" fmla="*/ 2268918 w 2687982"/>
              <a:gd name="connsiteY27" fmla="*/ 1163862 h 3273203"/>
              <a:gd name="connsiteX28" fmla="*/ 2173640 w 2687982"/>
              <a:gd name="connsiteY28" fmla="*/ 1283768 h 3273203"/>
              <a:gd name="connsiteX29" fmla="*/ 2138889 w 2687982"/>
              <a:gd name="connsiteY29" fmla="*/ 1330526 h 3273203"/>
              <a:gd name="connsiteX30" fmla="*/ 2125039 w 2687982"/>
              <a:gd name="connsiteY30" fmla="*/ 1329132 h 3273203"/>
              <a:gd name="connsiteX31" fmla="*/ 2112581 w 2687982"/>
              <a:gd name="connsiteY31" fmla="*/ 1281924 h 3273203"/>
              <a:gd name="connsiteX32" fmla="*/ 2107007 w 2687982"/>
              <a:gd name="connsiteY32" fmla="*/ 1185581 h 3273203"/>
              <a:gd name="connsiteX33" fmla="*/ 2097459 w 2687982"/>
              <a:gd name="connsiteY33" fmla="*/ 1165870 h 3273203"/>
              <a:gd name="connsiteX34" fmla="*/ 2074429 w 2687982"/>
              <a:gd name="connsiteY34" fmla="*/ 1169927 h 3273203"/>
              <a:gd name="connsiteX35" fmla="*/ 2064757 w 2687982"/>
              <a:gd name="connsiteY35" fmla="*/ 1188367 h 3273203"/>
              <a:gd name="connsiteX36" fmla="*/ 2017549 w 2687982"/>
              <a:gd name="connsiteY36" fmla="*/ 1479487 h 3273203"/>
              <a:gd name="connsiteX37" fmla="*/ 1983987 w 2687982"/>
              <a:gd name="connsiteY37" fmla="*/ 1528908 h 3273203"/>
              <a:gd name="connsiteX38" fmla="*/ 1887725 w 2687982"/>
              <a:gd name="connsiteY38" fmla="*/ 1576444 h 3273203"/>
              <a:gd name="connsiteX39" fmla="*/ 1748395 w 2687982"/>
              <a:gd name="connsiteY39" fmla="*/ 1679426 h 3273203"/>
              <a:gd name="connsiteX40" fmla="*/ 1685696 w 2687982"/>
              <a:gd name="connsiteY40" fmla="*/ 1810889 h 3273203"/>
              <a:gd name="connsiteX41" fmla="*/ 1675041 w 2687982"/>
              <a:gd name="connsiteY41" fmla="*/ 1830436 h 3273203"/>
              <a:gd name="connsiteX42" fmla="*/ 1598573 w 2687982"/>
              <a:gd name="connsiteY42" fmla="*/ 1902847 h 3273203"/>
              <a:gd name="connsiteX43" fmla="*/ 1537842 w 2687982"/>
              <a:gd name="connsiteY43" fmla="*/ 1996239 h 3273203"/>
              <a:gd name="connsiteX44" fmla="*/ 1525917 w 2687982"/>
              <a:gd name="connsiteY44" fmla="*/ 2024474 h 3273203"/>
              <a:gd name="connsiteX45" fmla="*/ 1507640 w 2687982"/>
              <a:gd name="connsiteY45" fmla="*/ 2031359 h 3273203"/>
              <a:gd name="connsiteX46" fmla="*/ 1503788 w 2687982"/>
              <a:gd name="connsiteY46" fmla="*/ 2016032 h 3273203"/>
              <a:gd name="connsiteX47" fmla="*/ 1511123 w 2687982"/>
              <a:gd name="connsiteY47" fmla="*/ 1987879 h 3273203"/>
              <a:gd name="connsiteX48" fmla="*/ 1524974 w 2687982"/>
              <a:gd name="connsiteY48" fmla="*/ 1888012 h 3273203"/>
              <a:gd name="connsiteX49" fmla="*/ 1532350 w 2687982"/>
              <a:gd name="connsiteY49" fmla="*/ 1782695 h 3273203"/>
              <a:gd name="connsiteX50" fmla="*/ 1538538 w 2687982"/>
              <a:gd name="connsiteY50" fmla="*/ 1762656 h 3273203"/>
              <a:gd name="connsiteX51" fmla="*/ 1575174 w 2687982"/>
              <a:gd name="connsiteY51" fmla="*/ 1678893 h 3273203"/>
              <a:gd name="connsiteX52" fmla="*/ 1577838 w 2687982"/>
              <a:gd name="connsiteY52" fmla="*/ 1448916 h 3273203"/>
              <a:gd name="connsiteX53" fmla="*/ 1580051 w 2687982"/>
              <a:gd name="connsiteY53" fmla="*/ 1369374 h 3273203"/>
              <a:gd name="connsiteX54" fmla="*/ 1590296 w 2687982"/>
              <a:gd name="connsiteY54" fmla="*/ 1298889 h 3273203"/>
              <a:gd name="connsiteX55" fmla="*/ 1537022 w 2687982"/>
              <a:gd name="connsiteY55" fmla="*/ 1092598 h 3273203"/>
              <a:gd name="connsiteX56" fmla="*/ 1546775 w 2687982"/>
              <a:gd name="connsiteY56" fmla="*/ 1053790 h 3273203"/>
              <a:gd name="connsiteX57" fmla="*/ 1557061 w 2687982"/>
              <a:gd name="connsiteY57" fmla="*/ 1047152 h 3273203"/>
              <a:gd name="connsiteX58" fmla="*/ 1724340 w 2687982"/>
              <a:gd name="connsiteY58" fmla="*/ 950809 h 3273203"/>
              <a:gd name="connsiteX59" fmla="*/ 1745936 w 2687982"/>
              <a:gd name="connsiteY59" fmla="*/ 893437 h 3273203"/>
              <a:gd name="connsiteX60" fmla="*/ 1729093 w 2687982"/>
              <a:gd name="connsiteY60" fmla="*/ 882701 h 3273203"/>
              <a:gd name="connsiteX61" fmla="*/ 1691556 w 2687982"/>
              <a:gd name="connsiteY61" fmla="*/ 889790 h 3273203"/>
              <a:gd name="connsiteX62" fmla="*/ 1658322 w 2687982"/>
              <a:gd name="connsiteY62" fmla="*/ 835246 h 3273203"/>
              <a:gd name="connsiteX63" fmla="*/ 1717332 w 2687982"/>
              <a:gd name="connsiteY63" fmla="*/ 757139 h 3273203"/>
              <a:gd name="connsiteX64" fmla="*/ 1809618 w 2687982"/>
              <a:gd name="connsiteY64" fmla="*/ 652559 h 3273203"/>
              <a:gd name="connsiteX65" fmla="*/ 1822363 w 2687982"/>
              <a:gd name="connsiteY65" fmla="*/ 590557 h 3273203"/>
              <a:gd name="connsiteX66" fmla="*/ 1798144 w 2687982"/>
              <a:gd name="connsiteY66" fmla="*/ 582074 h 3273203"/>
              <a:gd name="connsiteX67" fmla="*/ 1769868 w 2687982"/>
              <a:gd name="connsiteY67" fmla="*/ 605597 h 3273203"/>
              <a:gd name="connsiteX68" fmla="*/ 1635168 w 2687982"/>
              <a:gd name="connsiteY68" fmla="*/ 716651 h 3273203"/>
              <a:gd name="connsiteX69" fmla="*/ 1576608 w 2687982"/>
              <a:gd name="connsiteY69" fmla="*/ 760991 h 3273203"/>
              <a:gd name="connsiteX70" fmla="*/ 1553660 w 2687982"/>
              <a:gd name="connsiteY70" fmla="*/ 763942 h 3273203"/>
              <a:gd name="connsiteX71" fmla="*/ 1542513 w 2687982"/>
              <a:gd name="connsiteY71" fmla="*/ 738534 h 3273203"/>
              <a:gd name="connsiteX72" fmla="*/ 1549808 w 2687982"/>
              <a:gd name="connsiteY72" fmla="*/ 653338 h 3273203"/>
              <a:gd name="connsiteX73" fmla="*/ 1537965 w 2687982"/>
              <a:gd name="connsiteY73" fmla="*/ 630840 h 3273203"/>
              <a:gd name="connsiteX74" fmla="*/ 1517229 w 2687982"/>
              <a:gd name="connsiteY74" fmla="*/ 638134 h 3273203"/>
              <a:gd name="connsiteX75" fmla="*/ 1482191 w 2687982"/>
              <a:gd name="connsiteY75" fmla="*/ 697268 h 3273203"/>
              <a:gd name="connsiteX76" fmla="*/ 1458423 w 2687982"/>
              <a:gd name="connsiteY76" fmla="*/ 700669 h 3273203"/>
              <a:gd name="connsiteX77" fmla="*/ 1380972 w 2687982"/>
              <a:gd name="connsiteY77" fmla="*/ 618710 h 3273203"/>
              <a:gd name="connsiteX78" fmla="*/ 1296144 w 2687982"/>
              <a:gd name="connsiteY78" fmla="*/ 539783 h 3273203"/>
              <a:gd name="connsiteX79" fmla="*/ 1255697 w 2687982"/>
              <a:gd name="connsiteY79" fmla="*/ 517941 h 3273203"/>
              <a:gd name="connsiteX80" fmla="*/ 1243813 w 2687982"/>
              <a:gd name="connsiteY80" fmla="*/ 498681 h 3273203"/>
              <a:gd name="connsiteX81" fmla="*/ 1256230 w 2687982"/>
              <a:gd name="connsiteY81" fmla="*/ 418771 h 3273203"/>
              <a:gd name="connsiteX82" fmla="*/ 1305200 w 2687982"/>
              <a:gd name="connsiteY82" fmla="*/ 259073 h 3273203"/>
              <a:gd name="connsiteX83" fmla="*/ 1297865 w 2687982"/>
              <a:gd name="connsiteY83" fmla="*/ 232641 h 3273203"/>
              <a:gd name="connsiteX84" fmla="*/ 1274384 w 2687982"/>
              <a:gd name="connsiteY84" fmla="*/ 243706 h 3273203"/>
              <a:gd name="connsiteX85" fmla="*/ 1199432 w 2687982"/>
              <a:gd name="connsiteY85" fmla="*/ 344393 h 3273203"/>
              <a:gd name="connsiteX86" fmla="*/ 1183368 w 2687982"/>
              <a:gd name="connsiteY86" fmla="*/ 356523 h 3273203"/>
              <a:gd name="connsiteX87" fmla="*/ 1179393 w 2687982"/>
              <a:gd name="connsiteY87" fmla="*/ 337344 h 3273203"/>
              <a:gd name="connsiteX88" fmla="*/ 1209103 w 2687982"/>
              <a:gd name="connsiteY88" fmla="*/ 99007 h 3273203"/>
              <a:gd name="connsiteX89" fmla="*/ 1178860 w 2687982"/>
              <a:gd name="connsiteY89" fmla="*/ 0 h 3273203"/>
              <a:gd name="connsiteX90" fmla="*/ 1166566 w 2687982"/>
              <a:gd name="connsiteY90" fmla="*/ 0 h 3273203"/>
              <a:gd name="connsiteX91" fmla="*/ 1144888 w 2687982"/>
              <a:gd name="connsiteY91" fmla="*/ 74829 h 3273203"/>
              <a:gd name="connsiteX92" fmla="*/ 1086082 w 2687982"/>
              <a:gd name="connsiteY92" fmla="*/ 260179 h 3273203"/>
              <a:gd name="connsiteX93" fmla="*/ 1056045 w 2687982"/>
              <a:gd name="connsiteY93" fmla="*/ 361481 h 3273203"/>
              <a:gd name="connsiteX94" fmla="*/ 1035841 w 2687982"/>
              <a:gd name="connsiteY94" fmla="*/ 409345 h 3273203"/>
              <a:gd name="connsiteX95" fmla="*/ 1015229 w 2687982"/>
              <a:gd name="connsiteY95" fmla="*/ 410575 h 3273203"/>
              <a:gd name="connsiteX96" fmla="*/ 971872 w 2687982"/>
              <a:gd name="connsiteY96" fmla="*/ 365046 h 3273203"/>
              <a:gd name="connsiteX97" fmla="*/ 955235 w 2687982"/>
              <a:gd name="connsiteY97" fmla="*/ 352507 h 3273203"/>
              <a:gd name="connsiteX98" fmla="*/ 933720 w 2687982"/>
              <a:gd name="connsiteY98" fmla="*/ 356482 h 3273203"/>
              <a:gd name="connsiteX99" fmla="*/ 929049 w 2687982"/>
              <a:gd name="connsiteY99" fmla="*/ 391314 h 3273203"/>
              <a:gd name="connsiteX100" fmla="*/ 953554 w 2687982"/>
              <a:gd name="connsiteY100" fmla="*/ 457332 h 3273203"/>
              <a:gd name="connsiteX101" fmla="*/ 966340 w 2687982"/>
              <a:gd name="connsiteY101" fmla="*/ 535767 h 3273203"/>
              <a:gd name="connsiteX102" fmla="*/ 957652 w 2687982"/>
              <a:gd name="connsiteY102" fmla="*/ 555888 h 3273203"/>
              <a:gd name="connsiteX103" fmla="*/ 862498 w 2687982"/>
              <a:gd name="connsiteY103" fmla="*/ 658993 h 3273203"/>
              <a:gd name="connsiteX104" fmla="*/ 809511 w 2687982"/>
              <a:gd name="connsiteY104" fmla="*/ 673254 h 3273203"/>
              <a:gd name="connsiteX105" fmla="*/ 709275 w 2687982"/>
              <a:gd name="connsiteY105" fmla="*/ 654034 h 3273203"/>
              <a:gd name="connsiteX106" fmla="*/ 588754 w 2687982"/>
              <a:gd name="connsiteY106" fmla="*/ 643503 h 3273203"/>
              <a:gd name="connsiteX107" fmla="*/ 501754 w 2687982"/>
              <a:gd name="connsiteY107" fmla="*/ 648174 h 3273203"/>
              <a:gd name="connsiteX108" fmla="*/ 491427 w 2687982"/>
              <a:gd name="connsiteY108" fmla="*/ 635389 h 3273203"/>
              <a:gd name="connsiteX109" fmla="*/ 554987 w 2687982"/>
              <a:gd name="connsiteY109" fmla="*/ 397338 h 3273203"/>
              <a:gd name="connsiteX110" fmla="*/ 566133 w 2687982"/>
              <a:gd name="connsiteY110" fmla="*/ 343409 h 3273203"/>
              <a:gd name="connsiteX111" fmla="*/ 563593 w 2687982"/>
              <a:gd name="connsiteY111" fmla="*/ 325624 h 3273203"/>
              <a:gd name="connsiteX112" fmla="*/ 543226 w 2687982"/>
              <a:gd name="connsiteY112" fmla="*/ 306937 h 3273203"/>
              <a:gd name="connsiteX113" fmla="*/ 524088 w 2687982"/>
              <a:gd name="connsiteY113" fmla="*/ 328083 h 3273203"/>
              <a:gd name="connsiteX114" fmla="*/ 479175 w 2687982"/>
              <a:gd name="connsiteY114" fmla="*/ 430286 h 3273203"/>
              <a:gd name="connsiteX115" fmla="*/ 376316 w 2687982"/>
              <a:gd name="connsiteY115" fmla="*/ 672680 h 3273203"/>
              <a:gd name="connsiteX116" fmla="*/ 365333 w 2687982"/>
              <a:gd name="connsiteY116" fmla="*/ 686982 h 3273203"/>
              <a:gd name="connsiteX117" fmla="*/ 237723 w 2687982"/>
              <a:gd name="connsiteY117" fmla="*/ 798529 h 3273203"/>
              <a:gd name="connsiteX118" fmla="*/ 221782 w 2687982"/>
              <a:gd name="connsiteY118" fmla="*/ 797340 h 3273203"/>
              <a:gd name="connsiteX119" fmla="*/ 168549 w 2687982"/>
              <a:gd name="connsiteY119" fmla="*/ 722511 h 3273203"/>
              <a:gd name="connsiteX120" fmla="*/ 94212 w 2687982"/>
              <a:gd name="connsiteY120" fmla="*/ 611989 h 3273203"/>
              <a:gd name="connsiteX121" fmla="*/ 66100 w 2687982"/>
              <a:gd name="connsiteY121" fmla="*/ 592114 h 3273203"/>
              <a:gd name="connsiteX122" fmla="*/ 43152 w 2687982"/>
              <a:gd name="connsiteY122" fmla="*/ 614038 h 3273203"/>
              <a:gd name="connsiteX123" fmla="*/ 56921 w 2687982"/>
              <a:gd name="connsiteY123" fmla="*/ 652928 h 3273203"/>
              <a:gd name="connsiteX124" fmla="*/ 171746 w 2687982"/>
              <a:gd name="connsiteY124" fmla="*/ 910239 h 3273203"/>
              <a:gd name="connsiteX125" fmla="*/ 189613 w 2687982"/>
              <a:gd name="connsiteY125" fmla="*/ 949251 h 3273203"/>
              <a:gd name="connsiteX126" fmla="*/ 193137 w 2687982"/>
              <a:gd name="connsiteY126" fmla="*/ 965520 h 3273203"/>
              <a:gd name="connsiteX127" fmla="*/ 177483 w 2687982"/>
              <a:gd name="connsiteY127" fmla="*/ 972733 h 3273203"/>
              <a:gd name="connsiteX128" fmla="*/ 134044 w 2687982"/>
              <a:gd name="connsiteY128" fmla="*/ 931835 h 3273203"/>
              <a:gd name="connsiteX129" fmla="*/ 26842 w 2687982"/>
              <a:gd name="connsiteY129" fmla="*/ 796480 h 3273203"/>
              <a:gd name="connsiteX130" fmla="*/ 22990 w 2687982"/>
              <a:gd name="connsiteY130" fmla="*/ 791685 h 3273203"/>
              <a:gd name="connsiteX131" fmla="*/ 9548 w 2687982"/>
              <a:gd name="connsiteY131" fmla="*/ 787054 h 3273203"/>
              <a:gd name="connsiteX132" fmla="*/ 8073 w 2687982"/>
              <a:gd name="connsiteY132" fmla="*/ 799307 h 3273203"/>
              <a:gd name="connsiteX133" fmla="*/ 30079 w 2687982"/>
              <a:gd name="connsiteY133" fmla="*/ 846188 h 3273203"/>
              <a:gd name="connsiteX134" fmla="*/ 51388 w 2687982"/>
              <a:gd name="connsiteY134" fmla="*/ 949415 h 3273203"/>
              <a:gd name="connsiteX135" fmla="*/ 57904 w 2687982"/>
              <a:gd name="connsiteY135" fmla="*/ 1011827 h 3273203"/>
              <a:gd name="connsiteX136" fmla="*/ 14425 w 2687982"/>
              <a:gd name="connsiteY136" fmla="*/ 1089156 h 3273203"/>
              <a:gd name="connsiteX137" fmla="*/ 0 w 2687982"/>
              <a:gd name="connsiteY137" fmla="*/ 1102392 h 3273203"/>
              <a:gd name="connsiteX138" fmla="*/ 0 w 2687982"/>
              <a:gd name="connsiteY138" fmla="*/ 1120833 h 3273203"/>
              <a:gd name="connsiteX139" fmla="*/ 6065 w 2687982"/>
              <a:gd name="connsiteY139" fmla="*/ 1146077 h 3273203"/>
              <a:gd name="connsiteX140" fmla="*/ 43520 w 2687982"/>
              <a:gd name="connsiteY140" fmla="*/ 1180049 h 3273203"/>
              <a:gd name="connsiteX141" fmla="*/ 73353 w 2687982"/>
              <a:gd name="connsiteY141" fmla="*/ 1186851 h 3273203"/>
              <a:gd name="connsiteX142" fmla="*/ 106670 w 2687982"/>
              <a:gd name="connsiteY142" fmla="*/ 1233199 h 3273203"/>
              <a:gd name="connsiteX143" fmla="*/ 109620 w 2687982"/>
              <a:gd name="connsiteY143" fmla="*/ 1265204 h 3273203"/>
              <a:gd name="connsiteX144" fmla="*/ 125275 w 2687982"/>
              <a:gd name="connsiteY144" fmla="*/ 1272294 h 3273203"/>
              <a:gd name="connsiteX145" fmla="*/ 133798 w 2687982"/>
              <a:gd name="connsiteY145" fmla="*/ 1278031 h 3273203"/>
              <a:gd name="connsiteX146" fmla="*/ 118021 w 2687982"/>
              <a:gd name="connsiteY146" fmla="*/ 1307003 h 3273203"/>
              <a:gd name="connsiteX147" fmla="*/ 120890 w 2687982"/>
              <a:gd name="connsiteY147" fmla="*/ 1365727 h 3273203"/>
              <a:gd name="connsiteX148" fmla="*/ 134208 w 2687982"/>
              <a:gd name="connsiteY148" fmla="*/ 1378308 h 3273203"/>
              <a:gd name="connsiteX149" fmla="*/ 149494 w 2687982"/>
              <a:gd name="connsiteY149" fmla="*/ 1416542 h 3273203"/>
              <a:gd name="connsiteX150" fmla="*/ 160230 w 2687982"/>
              <a:gd name="connsiteY150" fmla="*/ 1503664 h 3273203"/>
              <a:gd name="connsiteX151" fmla="*/ 202808 w 2687982"/>
              <a:gd name="connsiteY151" fmla="*/ 1598655 h 3273203"/>
              <a:gd name="connsiteX152" fmla="*/ 204447 w 2687982"/>
              <a:gd name="connsiteY152" fmla="*/ 1642053 h 3273203"/>
              <a:gd name="connsiteX153" fmla="*/ 175024 w 2687982"/>
              <a:gd name="connsiteY153" fmla="*/ 1702702 h 3273203"/>
              <a:gd name="connsiteX154" fmla="*/ 166172 w 2687982"/>
              <a:gd name="connsiteY154" fmla="*/ 1712415 h 3273203"/>
              <a:gd name="connsiteX155" fmla="*/ 156173 w 2687982"/>
              <a:gd name="connsiteY155" fmla="*/ 1729708 h 3273203"/>
              <a:gd name="connsiteX156" fmla="*/ 152034 w 2687982"/>
              <a:gd name="connsiteY156" fmla="*/ 1762287 h 3273203"/>
              <a:gd name="connsiteX157" fmla="*/ 166131 w 2687982"/>
              <a:gd name="connsiteY157" fmla="*/ 1833550 h 3273203"/>
              <a:gd name="connsiteX158" fmla="*/ 231535 w 2687982"/>
              <a:gd name="connsiteY158" fmla="*/ 1861785 h 3273203"/>
              <a:gd name="connsiteX159" fmla="*/ 273088 w 2687982"/>
              <a:gd name="connsiteY159" fmla="*/ 1896044 h 3273203"/>
              <a:gd name="connsiteX160" fmla="*/ 272555 w 2687982"/>
              <a:gd name="connsiteY160" fmla="*/ 1953948 h 3273203"/>
              <a:gd name="connsiteX161" fmla="*/ 224035 w 2687982"/>
              <a:gd name="connsiteY161" fmla="*/ 2068445 h 3273203"/>
              <a:gd name="connsiteX162" fmla="*/ 134905 w 2687982"/>
              <a:gd name="connsiteY162" fmla="*/ 2066888 h 3273203"/>
              <a:gd name="connsiteX163" fmla="*/ 157362 w 2687982"/>
              <a:gd name="connsiteY163" fmla="*/ 1979192 h 3273203"/>
              <a:gd name="connsiteX164" fmla="*/ 169246 w 2687982"/>
              <a:gd name="connsiteY164" fmla="*/ 1966406 h 3273203"/>
              <a:gd name="connsiteX165" fmla="*/ 150518 w 2687982"/>
              <a:gd name="connsiteY165" fmla="*/ 1956530 h 3273203"/>
              <a:gd name="connsiteX166" fmla="*/ 102982 w 2687982"/>
              <a:gd name="connsiteY166" fmla="*/ 1984068 h 3273203"/>
              <a:gd name="connsiteX167" fmla="*/ 127365 w 2687982"/>
              <a:gd name="connsiteY167" fmla="*/ 2101926 h 3273203"/>
              <a:gd name="connsiteX168" fmla="*/ 170721 w 2687982"/>
              <a:gd name="connsiteY168" fmla="*/ 2119506 h 3273203"/>
              <a:gd name="connsiteX169" fmla="*/ 252311 w 2687982"/>
              <a:gd name="connsiteY169" fmla="*/ 2083280 h 3273203"/>
              <a:gd name="connsiteX170" fmla="*/ 305872 w 2687982"/>
              <a:gd name="connsiteY170" fmla="*/ 1898831 h 3273203"/>
              <a:gd name="connsiteX171" fmla="*/ 318207 w 2687982"/>
              <a:gd name="connsiteY171" fmla="*/ 1888258 h 3273203"/>
              <a:gd name="connsiteX172" fmla="*/ 363120 w 2687982"/>
              <a:gd name="connsiteY172" fmla="*/ 1907805 h 3273203"/>
              <a:gd name="connsiteX173" fmla="*/ 427827 w 2687982"/>
              <a:gd name="connsiteY173" fmla="*/ 1886086 h 3273203"/>
              <a:gd name="connsiteX174" fmla="*/ 452087 w 2687982"/>
              <a:gd name="connsiteY174" fmla="*/ 1831624 h 3273203"/>
              <a:gd name="connsiteX175" fmla="*/ 523392 w 2687982"/>
              <a:gd name="connsiteY175" fmla="*/ 1722086 h 3273203"/>
              <a:gd name="connsiteX176" fmla="*/ 568879 w 2687982"/>
              <a:gd name="connsiteY176" fmla="*/ 1642216 h 3273203"/>
              <a:gd name="connsiteX177" fmla="*/ 569453 w 2687982"/>
              <a:gd name="connsiteY177" fmla="*/ 1636152 h 3273203"/>
              <a:gd name="connsiteX178" fmla="*/ 658911 w 2687982"/>
              <a:gd name="connsiteY178" fmla="*/ 1466865 h 3273203"/>
              <a:gd name="connsiteX179" fmla="*/ 684114 w 2687982"/>
              <a:gd name="connsiteY179" fmla="*/ 1461210 h 3273203"/>
              <a:gd name="connsiteX180" fmla="*/ 749681 w 2687982"/>
              <a:gd name="connsiteY180" fmla="*/ 1505591 h 3273203"/>
              <a:gd name="connsiteX181" fmla="*/ 811601 w 2687982"/>
              <a:gd name="connsiteY181" fmla="*/ 1629882 h 3273203"/>
              <a:gd name="connsiteX182" fmla="*/ 817871 w 2687982"/>
              <a:gd name="connsiteY182" fmla="*/ 1736552 h 3273203"/>
              <a:gd name="connsiteX183" fmla="*/ 792587 w 2687982"/>
              <a:gd name="connsiteY183" fmla="*/ 1924566 h 3273203"/>
              <a:gd name="connsiteX184" fmla="*/ 766892 w 2687982"/>
              <a:gd name="connsiteY184" fmla="*/ 2040866 h 3273203"/>
              <a:gd name="connsiteX185" fmla="*/ 754926 w 2687982"/>
              <a:gd name="connsiteY185" fmla="*/ 2196302 h 3273203"/>
              <a:gd name="connsiteX186" fmla="*/ 851761 w 2687982"/>
              <a:gd name="connsiteY186" fmla="*/ 2278261 h 3273203"/>
              <a:gd name="connsiteX187" fmla="*/ 873808 w 2687982"/>
              <a:gd name="connsiteY187" fmla="*/ 2298792 h 3273203"/>
              <a:gd name="connsiteX188" fmla="*/ 915976 w 2687982"/>
              <a:gd name="connsiteY188" fmla="*/ 2471398 h 3273203"/>
              <a:gd name="connsiteX189" fmla="*/ 976872 w 2687982"/>
              <a:gd name="connsiteY189" fmla="*/ 2560651 h 3273203"/>
              <a:gd name="connsiteX190" fmla="*/ 1144478 w 2687982"/>
              <a:gd name="connsiteY190" fmla="*/ 2664535 h 3273203"/>
              <a:gd name="connsiteX191" fmla="*/ 1176483 w 2687982"/>
              <a:gd name="connsiteY191" fmla="*/ 2674697 h 3273203"/>
              <a:gd name="connsiteX192" fmla="*/ 1314544 w 2687982"/>
              <a:gd name="connsiteY192" fmla="*/ 2717112 h 3273203"/>
              <a:gd name="connsiteX193" fmla="*/ 1429123 w 2687982"/>
              <a:gd name="connsiteY193" fmla="*/ 2718792 h 3273203"/>
              <a:gd name="connsiteX194" fmla="*/ 1504935 w 2687982"/>
              <a:gd name="connsiteY194" fmla="*/ 2700474 h 3273203"/>
              <a:gd name="connsiteX195" fmla="*/ 1671845 w 2687982"/>
              <a:gd name="connsiteY195" fmla="*/ 2610933 h 3273203"/>
              <a:gd name="connsiteX196" fmla="*/ 1699424 w 2687982"/>
              <a:gd name="connsiteY196" fmla="*/ 2584583 h 3273203"/>
              <a:gd name="connsiteX197" fmla="*/ 1745895 w 2687982"/>
              <a:gd name="connsiteY197" fmla="*/ 2508976 h 3273203"/>
              <a:gd name="connsiteX198" fmla="*/ 1762287 w 2687982"/>
              <a:gd name="connsiteY198" fmla="*/ 2485495 h 3273203"/>
              <a:gd name="connsiteX199" fmla="*/ 1909076 w 2687982"/>
              <a:gd name="connsiteY199" fmla="*/ 2324814 h 3273203"/>
              <a:gd name="connsiteX200" fmla="*/ 1975504 w 2687982"/>
              <a:gd name="connsiteY200" fmla="*/ 2172411 h 3273203"/>
              <a:gd name="connsiteX201" fmla="*/ 1990830 w 2687982"/>
              <a:gd name="connsiteY201" fmla="*/ 2152126 h 3273203"/>
              <a:gd name="connsiteX202" fmla="*/ 2091435 w 2687982"/>
              <a:gd name="connsiteY202" fmla="*/ 2050373 h 3273203"/>
              <a:gd name="connsiteX203" fmla="*/ 2120326 w 2687982"/>
              <a:gd name="connsiteY203" fmla="*/ 1998124 h 3273203"/>
              <a:gd name="connsiteX204" fmla="*/ 2168600 w 2687982"/>
              <a:gd name="connsiteY204" fmla="*/ 1994477 h 3273203"/>
              <a:gd name="connsiteX205" fmla="*/ 2228061 w 2687982"/>
              <a:gd name="connsiteY205" fmla="*/ 2041932 h 3273203"/>
              <a:gd name="connsiteX206" fmla="*/ 2239126 w 2687982"/>
              <a:gd name="connsiteY206" fmla="*/ 2062175 h 3273203"/>
              <a:gd name="connsiteX207" fmla="*/ 2271418 w 2687982"/>
              <a:gd name="connsiteY207" fmla="*/ 2173148 h 3273203"/>
              <a:gd name="connsiteX208" fmla="*/ 2275639 w 2687982"/>
              <a:gd name="connsiteY208" fmla="*/ 2206301 h 3273203"/>
              <a:gd name="connsiteX209" fmla="*/ 2290596 w 2687982"/>
              <a:gd name="connsiteY209" fmla="*/ 2359933 h 3273203"/>
              <a:gd name="connsiteX210" fmla="*/ 2291498 w 2687982"/>
              <a:gd name="connsiteY210" fmla="*/ 2384193 h 3273203"/>
              <a:gd name="connsiteX211" fmla="*/ 2281417 w 2687982"/>
              <a:gd name="connsiteY211" fmla="*/ 2489347 h 3273203"/>
              <a:gd name="connsiteX212" fmla="*/ 2273753 w 2687982"/>
              <a:gd name="connsiteY212" fmla="*/ 2509837 h 3273203"/>
              <a:gd name="connsiteX213" fmla="*/ 2214866 w 2687982"/>
              <a:gd name="connsiteY213" fmla="*/ 2548276 h 3273203"/>
              <a:gd name="connsiteX214" fmla="*/ 2083608 w 2687982"/>
              <a:gd name="connsiteY214" fmla="*/ 2656175 h 3273203"/>
              <a:gd name="connsiteX215" fmla="*/ 1973168 w 2687982"/>
              <a:gd name="connsiteY215" fmla="*/ 2770303 h 3273203"/>
              <a:gd name="connsiteX216" fmla="*/ 1872399 w 2687982"/>
              <a:gd name="connsiteY216" fmla="*/ 2903159 h 3273203"/>
              <a:gd name="connsiteX217" fmla="*/ 1848221 w 2687982"/>
              <a:gd name="connsiteY217" fmla="*/ 2965038 h 3273203"/>
              <a:gd name="connsiteX218" fmla="*/ 1851663 w 2687982"/>
              <a:gd name="connsiteY218" fmla="*/ 2975857 h 3273203"/>
              <a:gd name="connsiteX219" fmla="*/ 1863097 w 2687982"/>
              <a:gd name="connsiteY219" fmla="*/ 2975652 h 3273203"/>
              <a:gd name="connsiteX220" fmla="*/ 1873997 w 2687982"/>
              <a:gd name="connsiteY220" fmla="*/ 2967292 h 3273203"/>
              <a:gd name="connsiteX221" fmla="*/ 1944728 w 2687982"/>
              <a:gd name="connsiteY221" fmla="*/ 2923485 h 3273203"/>
              <a:gd name="connsiteX222" fmla="*/ 1957801 w 2687982"/>
              <a:gd name="connsiteY222" fmla="*/ 2932541 h 3273203"/>
              <a:gd name="connsiteX223" fmla="*/ 1957432 w 2687982"/>
              <a:gd name="connsiteY223" fmla="*/ 2961719 h 3273203"/>
              <a:gd name="connsiteX224" fmla="*/ 1976610 w 2687982"/>
              <a:gd name="connsiteY224" fmla="*/ 2973890 h 3273203"/>
              <a:gd name="connsiteX225" fmla="*/ 2025212 w 2687982"/>
              <a:gd name="connsiteY225" fmla="*/ 2951556 h 3273203"/>
              <a:gd name="connsiteX226" fmla="*/ 2052996 w 2687982"/>
              <a:gd name="connsiteY226" fmla="*/ 2968439 h 3273203"/>
              <a:gd name="connsiteX227" fmla="*/ 2058610 w 2687982"/>
              <a:gd name="connsiteY227" fmla="*/ 2984790 h 3273203"/>
              <a:gd name="connsiteX228" fmla="*/ 2075699 w 2687982"/>
              <a:gd name="connsiteY228" fmla="*/ 2980405 h 3273203"/>
              <a:gd name="connsiteX229" fmla="*/ 2081928 w 2687982"/>
              <a:gd name="connsiteY229" fmla="*/ 2975939 h 3273203"/>
              <a:gd name="connsiteX230" fmla="*/ 2095410 w 2687982"/>
              <a:gd name="connsiteY230" fmla="*/ 2971513 h 3273203"/>
              <a:gd name="connsiteX231" fmla="*/ 2092624 w 2687982"/>
              <a:gd name="connsiteY231" fmla="*/ 2986388 h 3273203"/>
              <a:gd name="connsiteX232" fmla="*/ 2063733 w 2687982"/>
              <a:gd name="connsiteY232" fmla="*/ 3045399 h 3273203"/>
              <a:gd name="connsiteX233" fmla="*/ 2063856 w 2687982"/>
              <a:gd name="connsiteY233" fmla="*/ 3058144 h 3273203"/>
              <a:gd name="connsiteX234" fmla="*/ 2077625 w 2687982"/>
              <a:gd name="connsiteY234" fmla="*/ 3055070 h 3273203"/>
              <a:gd name="connsiteX235" fmla="*/ 2094263 w 2687982"/>
              <a:gd name="connsiteY235" fmla="*/ 3046751 h 3273203"/>
              <a:gd name="connsiteX236" fmla="*/ 2121391 w 2687982"/>
              <a:gd name="connsiteY236" fmla="*/ 3039293 h 3273203"/>
              <a:gd name="connsiteX237" fmla="*/ 2201998 w 2687982"/>
              <a:gd name="connsiteY237" fmla="*/ 3004174 h 3273203"/>
              <a:gd name="connsiteX238" fmla="*/ 2219251 w 2687982"/>
              <a:gd name="connsiteY238" fmla="*/ 3021139 h 3273203"/>
              <a:gd name="connsiteX239" fmla="*/ 2211505 w 2687982"/>
              <a:gd name="connsiteY239" fmla="*/ 3109409 h 3273203"/>
              <a:gd name="connsiteX240" fmla="*/ 2230889 w 2687982"/>
              <a:gd name="connsiteY240" fmla="*/ 3122932 h 3273203"/>
              <a:gd name="connsiteX241" fmla="*/ 2266623 w 2687982"/>
              <a:gd name="connsiteY241" fmla="*/ 3099451 h 3273203"/>
              <a:gd name="connsiteX242" fmla="*/ 2279368 w 2687982"/>
              <a:gd name="connsiteY242" fmla="*/ 3097074 h 3273203"/>
              <a:gd name="connsiteX243" fmla="*/ 2280966 w 2687982"/>
              <a:gd name="connsiteY243" fmla="*/ 3108426 h 3273203"/>
              <a:gd name="connsiteX244" fmla="*/ 2275229 w 2687982"/>
              <a:gd name="connsiteY244" fmla="*/ 3144693 h 3273203"/>
              <a:gd name="connsiteX245" fmla="*/ 2298054 w 2687982"/>
              <a:gd name="connsiteY245" fmla="*/ 3168502 h 3273203"/>
              <a:gd name="connsiteX246" fmla="*/ 2320183 w 2687982"/>
              <a:gd name="connsiteY246" fmla="*/ 3186328 h 3273203"/>
              <a:gd name="connsiteX247" fmla="*/ 2309078 w 2687982"/>
              <a:gd name="connsiteY247" fmla="*/ 3255543 h 3273203"/>
              <a:gd name="connsiteX248" fmla="*/ 2316003 w 2687982"/>
              <a:gd name="connsiteY248" fmla="*/ 3272344 h 3273203"/>
              <a:gd name="connsiteX249" fmla="*/ 2328543 w 2687982"/>
              <a:gd name="connsiteY249" fmla="*/ 3262509 h 3273203"/>
              <a:gd name="connsiteX250" fmla="*/ 2374030 w 2687982"/>
              <a:gd name="connsiteY250" fmla="*/ 3140677 h 3273203"/>
              <a:gd name="connsiteX251" fmla="*/ 2415010 w 2687982"/>
              <a:gd name="connsiteY251" fmla="*/ 2947581 h 3273203"/>
              <a:gd name="connsiteX252" fmla="*/ 2435090 w 2687982"/>
              <a:gd name="connsiteY252" fmla="*/ 2759075 h 3273203"/>
              <a:gd name="connsiteX253" fmla="*/ 2435623 w 2687982"/>
              <a:gd name="connsiteY253" fmla="*/ 2700761 h 3273203"/>
              <a:gd name="connsiteX254" fmla="*/ 2431894 w 2687982"/>
              <a:gd name="connsiteY254" fmla="*/ 2543235 h 3273203"/>
              <a:gd name="connsiteX255" fmla="*/ 2439516 w 2687982"/>
              <a:gd name="connsiteY255" fmla="*/ 2506312 h 3273203"/>
              <a:gd name="connsiteX256" fmla="*/ 2475004 w 2687982"/>
              <a:gd name="connsiteY256" fmla="*/ 2371448 h 3273203"/>
              <a:gd name="connsiteX257" fmla="*/ 2476685 w 2687982"/>
              <a:gd name="connsiteY257" fmla="*/ 2318052 h 3273203"/>
              <a:gd name="connsiteX258" fmla="*/ 2491519 w 2687982"/>
              <a:gd name="connsiteY258" fmla="*/ 2223020 h 3273203"/>
              <a:gd name="connsiteX259" fmla="*/ 2469800 w 2687982"/>
              <a:gd name="connsiteY259" fmla="*/ 2130612 h 3273203"/>
              <a:gd name="connsiteX260" fmla="*/ 2470988 w 2687982"/>
              <a:gd name="connsiteY260" fmla="*/ 2104630 h 3273203"/>
              <a:gd name="connsiteX261" fmla="*/ 2489347 w 2687982"/>
              <a:gd name="connsiteY261" fmla="*/ 2098238 h 3273203"/>
              <a:gd name="connsiteX262" fmla="*/ 2568725 w 2687982"/>
              <a:gd name="connsiteY262" fmla="*/ 2101434 h 3273203"/>
              <a:gd name="connsiteX263" fmla="*/ 2593968 w 2687982"/>
              <a:gd name="connsiteY263" fmla="*/ 2086722 h 3273203"/>
              <a:gd name="connsiteX264" fmla="*/ 2584338 w 2687982"/>
              <a:gd name="connsiteY264" fmla="*/ 2066560 h 3273203"/>
              <a:gd name="connsiteX265" fmla="*/ 2581100 w 2687982"/>
              <a:gd name="connsiteY265" fmla="*/ 2014598 h 3273203"/>
              <a:gd name="connsiteX266" fmla="*/ 2623883 w 2687982"/>
              <a:gd name="connsiteY266" fmla="*/ 1983536 h 3273203"/>
              <a:gd name="connsiteX267" fmla="*/ 2640767 w 2687982"/>
              <a:gd name="connsiteY267" fmla="*/ 1946080 h 3273203"/>
              <a:gd name="connsiteX268" fmla="*/ 2617531 w 2687982"/>
              <a:gd name="connsiteY268" fmla="*/ 1925631 h 3273203"/>
              <a:gd name="connsiteX269" fmla="*/ 2579338 w 2687982"/>
              <a:gd name="connsiteY269" fmla="*/ 1924566 h 3273203"/>
              <a:gd name="connsiteX270" fmla="*/ 2570978 w 2687982"/>
              <a:gd name="connsiteY270" fmla="*/ 1909322 h 3273203"/>
              <a:gd name="connsiteX271" fmla="*/ 2607942 w 2687982"/>
              <a:gd name="connsiteY271" fmla="*/ 1866826 h 3273203"/>
              <a:gd name="connsiteX272" fmla="*/ 2679452 w 2687982"/>
              <a:gd name="connsiteY272" fmla="*/ 1809004 h 3273203"/>
              <a:gd name="connsiteX273" fmla="*/ 2684082 w 2687982"/>
              <a:gd name="connsiteY273" fmla="*/ 1777039 h 3273203"/>
              <a:gd name="connsiteX274" fmla="*/ 234567 w 2687982"/>
              <a:gd name="connsiteY274" fmla="*/ 1560872 h 3273203"/>
              <a:gd name="connsiteX275" fmla="*/ 225962 w 2687982"/>
              <a:gd name="connsiteY275" fmla="*/ 1561733 h 3273203"/>
              <a:gd name="connsiteX276" fmla="*/ 223421 w 2687982"/>
              <a:gd name="connsiteY276" fmla="*/ 1557922 h 3273203"/>
              <a:gd name="connsiteX277" fmla="*/ 184695 w 2687982"/>
              <a:gd name="connsiteY277" fmla="*/ 1433630 h 3273203"/>
              <a:gd name="connsiteX278" fmla="*/ 199939 w 2687982"/>
              <a:gd name="connsiteY278" fmla="*/ 1387323 h 3273203"/>
              <a:gd name="connsiteX279" fmla="*/ 232313 w 2687982"/>
              <a:gd name="connsiteY279" fmla="*/ 1395929 h 3273203"/>
              <a:gd name="connsiteX280" fmla="*/ 250508 w 2687982"/>
              <a:gd name="connsiteY280" fmla="*/ 1499567 h 3273203"/>
              <a:gd name="connsiteX281" fmla="*/ 234567 w 2687982"/>
              <a:gd name="connsiteY281" fmla="*/ 1560872 h 3273203"/>
              <a:gd name="connsiteX282" fmla="*/ 1037808 w 2687982"/>
              <a:gd name="connsiteY282" fmla="*/ 1506000 h 3273203"/>
              <a:gd name="connsiteX283" fmla="*/ 1001501 w 2687982"/>
              <a:gd name="connsiteY283" fmla="*/ 1687499 h 3273203"/>
              <a:gd name="connsiteX284" fmla="*/ 1011049 w 2687982"/>
              <a:gd name="connsiteY284" fmla="*/ 1754624 h 3273203"/>
              <a:gd name="connsiteX285" fmla="*/ 1009328 w 2687982"/>
              <a:gd name="connsiteY285" fmla="*/ 1787571 h 3273203"/>
              <a:gd name="connsiteX286" fmla="*/ 928885 w 2687982"/>
              <a:gd name="connsiteY286" fmla="*/ 1990010 h 3273203"/>
              <a:gd name="connsiteX287" fmla="*/ 931098 w 2687982"/>
              <a:gd name="connsiteY287" fmla="*/ 2084182 h 3273203"/>
              <a:gd name="connsiteX288" fmla="*/ 909337 w 2687982"/>
              <a:gd name="connsiteY288" fmla="*/ 2123030 h 3273203"/>
              <a:gd name="connsiteX289" fmla="*/ 898314 w 2687982"/>
              <a:gd name="connsiteY289" fmla="*/ 2118891 h 3273203"/>
              <a:gd name="connsiteX290" fmla="*/ 885610 w 2687982"/>
              <a:gd name="connsiteY290" fmla="*/ 2118277 h 3273203"/>
              <a:gd name="connsiteX291" fmla="*/ 880775 w 2687982"/>
              <a:gd name="connsiteY291" fmla="*/ 2132046 h 3273203"/>
              <a:gd name="connsiteX292" fmla="*/ 882086 w 2687982"/>
              <a:gd name="connsiteY292" fmla="*/ 2136390 h 3273203"/>
              <a:gd name="connsiteX293" fmla="*/ 883561 w 2687982"/>
              <a:gd name="connsiteY293" fmla="*/ 2209579 h 3273203"/>
              <a:gd name="connsiteX294" fmla="*/ 870776 w 2687982"/>
              <a:gd name="connsiteY294" fmla="*/ 2239699 h 3273203"/>
              <a:gd name="connsiteX295" fmla="*/ 811355 w 2687982"/>
              <a:gd name="connsiteY295" fmla="*/ 2227692 h 3273203"/>
              <a:gd name="connsiteX296" fmla="*/ 792628 w 2687982"/>
              <a:gd name="connsiteY296" fmla="*/ 2187450 h 3273203"/>
              <a:gd name="connsiteX297" fmla="*/ 789390 w 2687982"/>
              <a:gd name="connsiteY297" fmla="*/ 2132251 h 3273203"/>
              <a:gd name="connsiteX298" fmla="*/ 818527 w 2687982"/>
              <a:gd name="connsiteY298" fmla="*/ 1980831 h 3273203"/>
              <a:gd name="connsiteX299" fmla="*/ 855203 w 2687982"/>
              <a:gd name="connsiteY299" fmla="*/ 1785481 h 3273203"/>
              <a:gd name="connsiteX300" fmla="*/ 863194 w 2687982"/>
              <a:gd name="connsiteY300" fmla="*/ 1683237 h 3273203"/>
              <a:gd name="connsiteX301" fmla="*/ 856269 w 2687982"/>
              <a:gd name="connsiteY301" fmla="*/ 1636520 h 3273203"/>
              <a:gd name="connsiteX302" fmla="*/ 814265 w 2687982"/>
              <a:gd name="connsiteY302" fmla="*/ 1523458 h 3273203"/>
              <a:gd name="connsiteX303" fmla="*/ 718618 w 2687982"/>
              <a:gd name="connsiteY303" fmla="*/ 1432647 h 3273203"/>
              <a:gd name="connsiteX304" fmla="*/ 715545 w 2687982"/>
              <a:gd name="connsiteY304" fmla="*/ 1411911 h 3273203"/>
              <a:gd name="connsiteX305" fmla="*/ 823403 w 2687982"/>
              <a:gd name="connsiteY305" fmla="*/ 1404002 h 3273203"/>
              <a:gd name="connsiteX306" fmla="*/ 933556 w 2687982"/>
              <a:gd name="connsiteY306" fmla="*/ 1498706 h 3273203"/>
              <a:gd name="connsiteX307" fmla="*/ 961300 w 2687982"/>
              <a:gd name="connsiteY307" fmla="*/ 1533334 h 3273203"/>
              <a:gd name="connsiteX308" fmla="*/ 986830 w 2687982"/>
              <a:gd name="connsiteY308" fmla="*/ 1533047 h 3273203"/>
              <a:gd name="connsiteX309" fmla="*/ 1014901 w 2687982"/>
              <a:gd name="connsiteY309" fmla="*/ 1500673 h 3273203"/>
              <a:gd name="connsiteX310" fmla="*/ 1019245 w 2687982"/>
              <a:gd name="connsiteY310" fmla="*/ 1472602 h 3273203"/>
              <a:gd name="connsiteX311" fmla="*/ 1011295 w 2687982"/>
              <a:gd name="connsiteY311" fmla="*/ 1407117 h 3273203"/>
              <a:gd name="connsiteX312" fmla="*/ 1014081 w 2687982"/>
              <a:gd name="connsiteY312" fmla="*/ 1398429 h 3273203"/>
              <a:gd name="connsiteX313" fmla="*/ 1021703 w 2687982"/>
              <a:gd name="connsiteY313" fmla="*/ 1390151 h 3273203"/>
              <a:gd name="connsiteX314" fmla="*/ 1028096 w 2687982"/>
              <a:gd name="connsiteY314" fmla="*/ 1397978 h 3273203"/>
              <a:gd name="connsiteX315" fmla="*/ 1037808 w 2687982"/>
              <a:gd name="connsiteY315" fmla="*/ 1506000 h 327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2687982" h="3273203">
                <a:moveTo>
                  <a:pt x="2684369" y="1777039"/>
                </a:moveTo>
                <a:cubicBezTo>
                  <a:pt x="2679370" y="1766426"/>
                  <a:pt x="2669780" y="1767614"/>
                  <a:pt x="2660396" y="1770319"/>
                </a:cubicBezTo>
                <a:cubicBezTo>
                  <a:pt x="2655970" y="1771589"/>
                  <a:pt x="2651544" y="1772778"/>
                  <a:pt x="2647201" y="1774171"/>
                </a:cubicBezTo>
                <a:cubicBezTo>
                  <a:pt x="2582043" y="1795193"/>
                  <a:pt x="2531884" y="1838714"/>
                  <a:pt x="2482708" y="1883750"/>
                </a:cubicBezTo>
                <a:cubicBezTo>
                  <a:pt x="2478815" y="1887315"/>
                  <a:pt x="2476807" y="1895143"/>
                  <a:pt x="2469923" y="1892807"/>
                </a:cubicBezTo>
                <a:cubicBezTo>
                  <a:pt x="2463038" y="1890471"/>
                  <a:pt x="2463776" y="1883054"/>
                  <a:pt x="2463120" y="1877030"/>
                </a:cubicBezTo>
                <a:cubicBezTo>
                  <a:pt x="2460006" y="1848344"/>
                  <a:pt x="2451154" y="1821174"/>
                  <a:pt x="2439147" y="1795193"/>
                </a:cubicBezTo>
                <a:cubicBezTo>
                  <a:pt x="2421485" y="1756877"/>
                  <a:pt x="2393250" y="1726716"/>
                  <a:pt x="2361286" y="1699916"/>
                </a:cubicBezTo>
                <a:cubicBezTo>
                  <a:pt x="2356819" y="1696187"/>
                  <a:pt x="2353049" y="1692703"/>
                  <a:pt x="2351533" y="1686802"/>
                </a:cubicBezTo>
                <a:cubicBezTo>
                  <a:pt x="2342763" y="1652543"/>
                  <a:pt x="2325634" y="1622587"/>
                  <a:pt x="2303832" y="1595090"/>
                </a:cubicBezTo>
                <a:cubicBezTo>
                  <a:pt x="2299530" y="1589681"/>
                  <a:pt x="2297972" y="1583903"/>
                  <a:pt x="2302603" y="1578370"/>
                </a:cubicBezTo>
                <a:cubicBezTo>
                  <a:pt x="2309160" y="1570543"/>
                  <a:pt x="2315921" y="1562839"/>
                  <a:pt x="2323380" y="1555954"/>
                </a:cubicBezTo>
                <a:cubicBezTo>
                  <a:pt x="2357516" y="1524441"/>
                  <a:pt x="2389562" y="1490838"/>
                  <a:pt x="2420911" y="1456620"/>
                </a:cubicBezTo>
                <a:cubicBezTo>
                  <a:pt x="2432426" y="1444080"/>
                  <a:pt x="2431484" y="1429860"/>
                  <a:pt x="2424599" y="1415231"/>
                </a:cubicBezTo>
                <a:cubicBezTo>
                  <a:pt x="2419764" y="1404986"/>
                  <a:pt x="2413248" y="1401420"/>
                  <a:pt x="2402716" y="1407526"/>
                </a:cubicBezTo>
                <a:cubicBezTo>
                  <a:pt x="2388578" y="1415722"/>
                  <a:pt x="2374358" y="1423672"/>
                  <a:pt x="2360056" y="1431622"/>
                </a:cubicBezTo>
                <a:cubicBezTo>
                  <a:pt x="2354483" y="1434737"/>
                  <a:pt x="2348664" y="1441908"/>
                  <a:pt x="2342394" y="1437073"/>
                </a:cubicBezTo>
                <a:cubicBezTo>
                  <a:pt x="2336206" y="1432319"/>
                  <a:pt x="2340919" y="1424861"/>
                  <a:pt x="2342886" y="1418632"/>
                </a:cubicBezTo>
                <a:cubicBezTo>
                  <a:pt x="2348091" y="1401994"/>
                  <a:pt x="2355754" y="1386627"/>
                  <a:pt x="2364031" y="1371259"/>
                </a:cubicBezTo>
                <a:cubicBezTo>
                  <a:pt x="2393373" y="1316757"/>
                  <a:pt x="2420993" y="1261229"/>
                  <a:pt x="2470947" y="1221397"/>
                </a:cubicBezTo>
                <a:cubicBezTo>
                  <a:pt x="2479102" y="1214881"/>
                  <a:pt x="2481643" y="1187589"/>
                  <a:pt x="2475537" y="1177959"/>
                </a:cubicBezTo>
                <a:cubicBezTo>
                  <a:pt x="2467300" y="1165050"/>
                  <a:pt x="2456277" y="1173164"/>
                  <a:pt x="2446605" y="1175295"/>
                </a:cubicBezTo>
                <a:cubicBezTo>
                  <a:pt x="2431156" y="1178696"/>
                  <a:pt x="2416199" y="1184310"/>
                  <a:pt x="2400216" y="1185089"/>
                </a:cubicBezTo>
                <a:cubicBezTo>
                  <a:pt x="2383538" y="1185909"/>
                  <a:pt x="2380792" y="1181237"/>
                  <a:pt x="2385464" y="1164886"/>
                </a:cubicBezTo>
                <a:cubicBezTo>
                  <a:pt x="2397389" y="1123333"/>
                  <a:pt x="2415666" y="1084812"/>
                  <a:pt x="2438451" y="1048217"/>
                </a:cubicBezTo>
                <a:cubicBezTo>
                  <a:pt x="2448695" y="1031784"/>
                  <a:pt x="2443163" y="1022154"/>
                  <a:pt x="2423739" y="1018712"/>
                </a:cubicBezTo>
                <a:cubicBezTo>
                  <a:pt x="2403823" y="1015147"/>
                  <a:pt x="2393168" y="1026416"/>
                  <a:pt x="2379850" y="1039284"/>
                </a:cubicBezTo>
                <a:cubicBezTo>
                  <a:pt x="2339690" y="1078132"/>
                  <a:pt x="2303218" y="1119932"/>
                  <a:pt x="2268918" y="1163862"/>
                </a:cubicBezTo>
                <a:cubicBezTo>
                  <a:pt x="2237486" y="1204104"/>
                  <a:pt x="2202818" y="1241764"/>
                  <a:pt x="2173640" y="1283768"/>
                </a:cubicBezTo>
                <a:cubicBezTo>
                  <a:pt x="2162576" y="1299709"/>
                  <a:pt x="2150569" y="1314994"/>
                  <a:pt x="2138889" y="1330526"/>
                </a:cubicBezTo>
                <a:cubicBezTo>
                  <a:pt x="2133644" y="1337533"/>
                  <a:pt x="2128809" y="1339418"/>
                  <a:pt x="2125039" y="1329132"/>
                </a:cubicBezTo>
                <a:cubicBezTo>
                  <a:pt x="2119424" y="1313765"/>
                  <a:pt x="2114834" y="1298357"/>
                  <a:pt x="2112581" y="1281924"/>
                </a:cubicBezTo>
                <a:cubicBezTo>
                  <a:pt x="2108155" y="1249878"/>
                  <a:pt x="2112048" y="1217504"/>
                  <a:pt x="2107007" y="1185581"/>
                </a:cubicBezTo>
                <a:cubicBezTo>
                  <a:pt x="2105778" y="1177672"/>
                  <a:pt x="2104999" y="1169640"/>
                  <a:pt x="2097459" y="1165870"/>
                </a:cubicBezTo>
                <a:cubicBezTo>
                  <a:pt x="2089468" y="1161936"/>
                  <a:pt x="2081354" y="1165952"/>
                  <a:pt x="2074429" y="1169927"/>
                </a:cubicBezTo>
                <a:cubicBezTo>
                  <a:pt x="2067872" y="1173697"/>
                  <a:pt x="2066520" y="1181278"/>
                  <a:pt x="2064757" y="1188367"/>
                </a:cubicBezTo>
                <a:cubicBezTo>
                  <a:pt x="2040866" y="1284096"/>
                  <a:pt x="2020745" y="1380685"/>
                  <a:pt x="2017549" y="1479487"/>
                </a:cubicBezTo>
                <a:cubicBezTo>
                  <a:pt x="2016647" y="1507107"/>
                  <a:pt x="2007919" y="1518909"/>
                  <a:pt x="1983987" y="1528908"/>
                </a:cubicBezTo>
                <a:cubicBezTo>
                  <a:pt x="1951162" y="1542636"/>
                  <a:pt x="1924033" y="1566076"/>
                  <a:pt x="1887725" y="1576444"/>
                </a:cubicBezTo>
                <a:cubicBezTo>
                  <a:pt x="1830313" y="1592836"/>
                  <a:pt x="1785481" y="1632095"/>
                  <a:pt x="1748395" y="1679426"/>
                </a:cubicBezTo>
                <a:cubicBezTo>
                  <a:pt x="1717619" y="1718684"/>
                  <a:pt x="1695777" y="1761918"/>
                  <a:pt x="1685696" y="1810889"/>
                </a:cubicBezTo>
                <a:cubicBezTo>
                  <a:pt x="1684139" y="1818511"/>
                  <a:pt x="1681844" y="1825272"/>
                  <a:pt x="1675041" y="1830436"/>
                </a:cubicBezTo>
                <a:cubicBezTo>
                  <a:pt x="1646929" y="1851745"/>
                  <a:pt x="1619022" y="1873833"/>
                  <a:pt x="1598573" y="1902847"/>
                </a:cubicBezTo>
                <a:cubicBezTo>
                  <a:pt x="1577223" y="1933172"/>
                  <a:pt x="1550996" y="1960505"/>
                  <a:pt x="1537842" y="1996239"/>
                </a:cubicBezTo>
                <a:cubicBezTo>
                  <a:pt x="1534317" y="2005829"/>
                  <a:pt x="1530014" y="2015090"/>
                  <a:pt x="1525917" y="2024474"/>
                </a:cubicBezTo>
                <a:cubicBezTo>
                  <a:pt x="1522228" y="2032916"/>
                  <a:pt x="1514565" y="2033244"/>
                  <a:pt x="1507640" y="2031359"/>
                </a:cubicBezTo>
                <a:cubicBezTo>
                  <a:pt x="1498952" y="2028982"/>
                  <a:pt x="1502394" y="2021770"/>
                  <a:pt x="1503788" y="2016032"/>
                </a:cubicBezTo>
                <a:cubicBezTo>
                  <a:pt x="1506123" y="2006607"/>
                  <a:pt x="1509279" y="1997387"/>
                  <a:pt x="1511123" y="1987879"/>
                </a:cubicBezTo>
                <a:cubicBezTo>
                  <a:pt x="1517475" y="1954850"/>
                  <a:pt x="1523212" y="1921984"/>
                  <a:pt x="1524974" y="1888012"/>
                </a:cubicBezTo>
                <a:cubicBezTo>
                  <a:pt x="1526777" y="1852975"/>
                  <a:pt x="1533170" y="1818060"/>
                  <a:pt x="1532350" y="1782695"/>
                </a:cubicBezTo>
                <a:cubicBezTo>
                  <a:pt x="1532186" y="1775154"/>
                  <a:pt x="1534645" y="1768966"/>
                  <a:pt x="1538538" y="1762656"/>
                </a:cubicBezTo>
                <a:cubicBezTo>
                  <a:pt x="1554643" y="1736470"/>
                  <a:pt x="1569396" y="1709218"/>
                  <a:pt x="1575174" y="1678893"/>
                </a:cubicBezTo>
                <a:cubicBezTo>
                  <a:pt x="1589722" y="1602548"/>
                  <a:pt x="1592222" y="1525957"/>
                  <a:pt x="1577838" y="1448916"/>
                </a:cubicBezTo>
                <a:cubicBezTo>
                  <a:pt x="1573002" y="1422935"/>
                  <a:pt x="1566404" y="1395929"/>
                  <a:pt x="1580051" y="1369374"/>
                </a:cubicBezTo>
                <a:cubicBezTo>
                  <a:pt x="1591320" y="1347409"/>
                  <a:pt x="1593451" y="1322904"/>
                  <a:pt x="1590296" y="1298889"/>
                </a:cubicBezTo>
                <a:cubicBezTo>
                  <a:pt x="1580993" y="1228036"/>
                  <a:pt x="1571281" y="1157182"/>
                  <a:pt x="1537022" y="1092598"/>
                </a:cubicBezTo>
                <a:cubicBezTo>
                  <a:pt x="1525343" y="1070551"/>
                  <a:pt x="1526695" y="1068379"/>
                  <a:pt x="1546775" y="1053790"/>
                </a:cubicBezTo>
                <a:cubicBezTo>
                  <a:pt x="1550095" y="1051373"/>
                  <a:pt x="1553701" y="1049447"/>
                  <a:pt x="1557061" y="1047152"/>
                </a:cubicBezTo>
                <a:cubicBezTo>
                  <a:pt x="1610294" y="1010639"/>
                  <a:pt x="1667829" y="981543"/>
                  <a:pt x="1724340" y="950809"/>
                </a:cubicBezTo>
                <a:cubicBezTo>
                  <a:pt x="1747780" y="938064"/>
                  <a:pt x="1750977" y="919541"/>
                  <a:pt x="1745936" y="893437"/>
                </a:cubicBezTo>
                <a:cubicBezTo>
                  <a:pt x="1744297" y="884995"/>
                  <a:pt x="1739174" y="881020"/>
                  <a:pt x="1729093" y="882701"/>
                </a:cubicBezTo>
                <a:cubicBezTo>
                  <a:pt x="1716554" y="884832"/>
                  <a:pt x="1704670" y="889913"/>
                  <a:pt x="1691556" y="889790"/>
                </a:cubicBezTo>
                <a:cubicBezTo>
                  <a:pt x="1650986" y="889421"/>
                  <a:pt x="1639430" y="870776"/>
                  <a:pt x="1658322" y="835246"/>
                </a:cubicBezTo>
                <a:cubicBezTo>
                  <a:pt x="1673812" y="806069"/>
                  <a:pt x="1696023" y="781891"/>
                  <a:pt x="1717332" y="757139"/>
                </a:cubicBezTo>
                <a:cubicBezTo>
                  <a:pt x="1747657" y="721897"/>
                  <a:pt x="1778966" y="687515"/>
                  <a:pt x="1809618" y="652559"/>
                </a:cubicBezTo>
                <a:cubicBezTo>
                  <a:pt x="1825477" y="634446"/>
                  <a:pt x="1827772" y="612932"/>
                  <a:pt x="1822363" y="590557"/>
                </a:cubicBezTo>
                <a:cubicBezTo>
                  <a:pt x="1819044" y="576829"/>
                  <a:pt x="1809373" y="573714"/>
                  <a:pt x="1798144" y="582074"/>
                </a:cubicBezTo>
                <a:cubicBezTo>
                  <a:pt x="1788350" y="589410"/>
                  <a:pt x="1779293" y="597810"/>
                  <a:pt x="1769868" y="605597"/>
                </a:cubicBezTo>
                <a:cubicBezTo>
                  <a:pt x="1724996" y="642683"/>
                  <a:pt x="1680287" y="679893"/>
                  <a:pt x="1635168" y="716651"/>
                </a:cubicBezTo>
                <a:cubicBezTo>
                  <a:pt x="1616195" y="732101"/>
                  <a:pt x="1598205" y="749025"/>
                  <a:pt x="1576608" y="760991"/>
                </a:cubicBezTo>
                <a:cubicBezTo>
                  <a:pt x="1569601" y="764884"/>
                  <a:pt x="1561938" y="769638"/>
                  <a:pt x="1553660" y="763942"/>
                </a:cubicBezTo>
                <a:cubicBezTo>
                  <a:pt x="1544849" y="757877"/>
                  <a:pt x="1540997" y="748492"/>
                  <a:pt x="1542513" y="738534"/>
                </a:cubicBezTo>
                <a:cubicBezTo>
                  <a:pt x="1546857" y="710258"/>
                  <a:pt x="1547226" y="681696"/>
                  <a:pt x="1549808" y="653338"/>
                </a:cubicBezTo>
                <a:cubicBezTo>
                  <a:pt x="1550709" y="643175"/>
                  <a:pt x="1547349" y="635389"/>
                  <a:pt x="1537965" y="630840"/>
                </a:cubicBezTo>
                <a:cubicBezTo>
                  <a:pt x="1528785" y="626414"/>
                  <a:pt x="1521942" y="630348"/>
                  <a:pt x="1517229" y="638134"/>
                </a:cubicBezTo>
                <a:cubicBezTo>
                  <a:pt x="1505345" y="657723"/>
                  <a:pt x="1493911" y="677598"/>
                  <a:pt x="1482191" y="697268"/>
                </a:cubicBezTo>
                <a:cubicBezTo>
                  <a:pt x="1474487" y="710177"/>
                  <a:pt x="1470225" y="710504"/>
                  <a:pt x="1458423" y="700669"/>
                </a:cubicBezTo>
                <a:cubicBezTo>
                  <a:pt x="1429328" y="676409"/>
                  <a:pt x="1405805" y="646986"/>
                  <a:pt x="1380972" y="618710"/>
                </a:cubicBezTo>
                <a:cubicBezTo>
                  <a:pt x="1355400" y="589615"/>
                  <a:pt x="1330157" y="560068"/>
                  <a:pt x="1296144" y="539783"/>
                </a:cubicBezTo>
                <a:cubicBezTo>
                  <a:pt x="1282949" y="531915"/>
                  <a:pt x="1269589" y="524457"/>
                  <a:pt x="1255697" y="517941"/>
                </a:cubicBezTo>
                <a:cubicBezTo>
                  <a:pt x="1247296" y="513966"/>
                  <a:pt x="1244346" y="508065"/>
                  <a:pt x="1243813" y="498681"/>
                </a:cubicBezTo>
                <a:cubicBezTo>
                  <a:pt x="1242215" y="471020"/>
                  <a:pt x="1248403" y="444752"/>
                  <a:pt x="1256230" y="418771"/>
                </a:cubicBezTo>
                <a:cubicBezTo>
                  <a:pt x="1272294" y="365456"/>
                  <a:pt x="1288932" y="312306"/>
                  <a:pt x="1305200" y="259073"/>
                </a:cubicBezTo>
                <a:cubicBezTo>
                  <a:pt x="1308315" y="248910"/>
                  <a:pt x="1309954" y="238583"/>
                  <a:pt x="1297865" y="232641"/>
                </a:cubicBezTo>
                <a:cubicBezTo>
                  <a:pt x="1285735" y="226658"/>
                  <a:pt x="1280285" y="236042"/>
                  <a:pt x="1274384" y="243706"/>
                </a:cubicBezTo>
                <a:cubicBezTo>
                  <a:pt x="1248731" y="276776"/>
                  <a:pt x="1228651" y="313945"/>
                  <a:pt x="1199432" y="344393"/>
                </a:cubicBezTo>
                <a:cubicBezTo>
                  <a:pt x="1194597" y="349433"/>
                  <a:pt x="1190499" y="358858"/>
                  <a:pt x="1183368" y="356523"/>
                </a:cubicBezTo>
                <a:cubicBezTo>
                  <a:pt x="1175213" y="353859"/>
                  <a:pt x="1178942" y="343983"/>
                  <a:pt x="1179393" y="337344"/>
                </a:cubicBezTo>
                <a:cubicBezTo>
                  <a:pt x="1184843" y="257352"/>
                  <a:pt x="1193572" y="177770"/>
                  <a:pt x="1209103" y="99007"/>
                </a:cubicBezTo>
                <a:cubicBezTo>
                  <a:pt x="1216603" y="60937"/>
                  <a:pt x="1217504" y="24260"/>
                  <a:pt x="1178860" y="0"/>
                </a:cubicBezTo>
                <a:lnTo>
                  <a:pt x="1166566" y="0"/>
                </a:lnTo>
                <a:cubicBezTo>
                  <a:pt x="1155092" y="23727"/>
                  <a:pt x="1152674" y="50036"/>
                  <a:pt x="1144888" y="74829"/>
                </a:cubicBezTo>
                <a:cubicBezTo>
                  <a:pt x="1125505" y="136667"/>
                  <a:pt x="1105466" y="198341"/>
                  <a:pt x="1086082" y="260179"/>
                </a:cubicBezTo>
                <a:cubicBezTo>
                  <a:pt x="1075551" y="293783"/>
                  <a:pt x="1065511" y="327550"/>
                  <a:pt x="1056045" y="361481"/>
                </a:cubicBezTo>
                <a:cubicBezTo>
                  <a:pt x="1051332" y="378406"/>
                  <a:pt x="1042521" y="393404"/>
                  <a:pt x="1035841" y="409345"/>
                </a:cubicBezTo>
                <a:cubicBezTo>
                  <a:pt x="1030842" y="421270"/>
                  <a:pt x="1022482" y="417828"/>
                  <a:pt x="1015229" y="410575"/>
                </a:cubicBezTo>
                <a:cubicBezTo>
                  <a:pt x="1000394" y="395781"/>
                  <a:pt x="985109" y="381397"/>
                  <a:pt x="971872" y="365046"/>
                </a:cubicBezTo>
                <a:cubicBezTo>
                  <a:pt x="967487" y="359596"/>
                  <a:pt x="963226" y="353039"/>
                  <a:pt x="955235" y="352507"/>
                </a:cubicBezTo>
                <a:cubicBezTo>
                  <a:pt x="947776" y="351974"/>
                  <a:pt x="938638" y="349146"/>
                  <a:pt x="933720" y="356482"/>
                </a:cubicBezTo>
                <a:cubicBezTo>
                  <a:pt x="926754" y="366849"/>
                  <a:pt x="923475" y="379020"/>
                  <a:pt x="929049" y="391314"/>
                </a:cubicBezTo>
                <a:cubicBezTo>
                  <a:pt x="938761" y="412788"/>
                  <a:pt x="947489" y="434630"/>
                  <a:pt x="953554" y="457332"/>
                </a:cubicBezTo>
                <a:cubicBezTo>
                  <a:pt x="960439" y="482986"/>
                  <a:pt x="965193" y="509090"/>
                  <a:pt x="966340" y="535767"/>
                </a:cubicBezTo>
                <a:cubicBezTo>
                  <a:pt x="966709" y="544127"/>
                  <a:pt x="964045" y="550397"/>
                  <a:pt x="957652" y="555888"/>
                </a:cubicBezTo>
                <a:cubicBezTo>
                  <a:pt x="921918" y="586541"/>
                  <a:pt x="888602" y="619284"/>
                  <a:pt x="862498" y="658993"/>
                </a:cubicBezTo>
                <a:cubicBezTo>
                  <a:pt x="846885" y="682761"/>
                  <a:pt x="834959" y="685015"/>
                  <a:pt x="809511" y="673254"/>
                </a:cubicBezTo>
                <a:cubicBezTo>
                  <a:pt x="777711" y="658583"/>
                  <a:pt x="743206" y="657477"/>
                  <a:pt x="709275" y="654034"/>
                </a:cubicBezTo>
                <a:cubicBezTo>
                  <a:pt x="669156" y="649937"/>
                  <a:pt x="628914" y="647027"/>
                  <a:pt x="588754" y="643503"/>
                </a:cubicBezTo>
                <a:cubicBezTo>
                  <a:pt x="559536" y="640962"/>
                  <a:pt x="530686" y="645839"/>
                  <a:pt x="501754" y="648174"/>
                </a:cubicBezTo>
                <a:cubicBezTo>
                  <a:pt x="488395" y="649240"/>
                  <a:pt x="488723" y="646371"/>
                  <a:pt x="491427" y="635389"/>
                </a:cubicBezTo>
                <a:cubicBezTo>
                  <a:pt x="511139" y="555642"/>
                  <a:pt x="537980" y="477781"/>
                  <a:pt x="554987" y="397338"/>
                </a:cubicBezTo>
                <a:cubicBezTo>
                  <a:pt x="558798" y="379389"/>
                  <a:pt x="562363" y="361358"/>
                  <a:pt x="566133" y="343409"/>
                </a:cubicBezTo>
                <a:cubicBezTo>
                  <a:pt x="567445" y="337139"/>
                  <a:pt x="567035" y="330910"/>
                  <a:pt x="563593" y="325624"/>
                </a:cubicBezTo>
                <a:cubicBezTo>
                  <a:pt x="558388" y="317756"/>
                  <a:pt x="554782" y="306609"/>
                  <a:pt x="543226" y="306937"/>
                </a:cubicBezTo>
                <a:cubicBezTo>
                  <a:pt x="530768" y="307306"/>
                  <a:pt x="527489" y="318371"/>
                  <a:pt x="524088" y="328083"/>
                </a:cubicBezTo>
                <a:cubicBezTo>
                  <a:pt x="511753" y="363325"/>
                  <a:pt x="493558" y="395945"/>
                  <a:pt x="479175" y="430286"/>
                </a:cubicBezTo>
                <a:cubicBezTo>
                  <a:pt x="445202" y="511221"/>
                  <a:pt x="410575" y="591909"/>
                  <a:pt x="376316" y="672680"/>
                </a:cubicBezTo>
                <a:cubicBezTo>
                  <a:pt x="373857" y="678458"/>
                  <a:pt x="370620" y="683212"/>
                  <a:pt x="365333" y="686982"/>
                </a:cubicBezTo>
                <a:cubicBezTo>
                  <a:pt x="318862" y="719684"/>
                  <a:pt x="274154" y="754353"/>
                  <a:pt x="237723" y="798529"/>
                </a:cubicBezTo>
                <a:cubicBezTo>
                  <a:pt x="231494" y="806069"/>
                  <a:pt x="227150" y="803405"/>
                  <a:pt x="221782" y="797340"/>
                </a:cubicBezTo>
                <a:cubicBezTo>
                  <a:pt x="201456" y="774228"/>
                  <a:pt x="186252" y="747509"/>
                  <a:pt x="168549" y="722511"/>
                </a:cubicBezTo>
                <a:cubicBezTo>
                  <a:pt x="142896" y="686244"/>
                  <a:pt x="121505" y="647109"/>
                  <a:pt x="94212" y="611989"/>
                </a:cubicBezTo>
                <a:cubicBezTo>
                  <a:pt x="86795" y="602441"/>
                  <a:pt x="78394" y="594532"/>
                  <a:pt x="66100" y="592114"/>
                </a:cubicBezTo>
                <a:cubicBezTo>
                  <a:pt x="51593" y="589287"/>
                  <a:pt x="40816" y="599409"/>
                  <a:pt x="43152" y="614038"/>
                </a:cubicBezTo>
                <a:cubicBezTo>
                  <a:pt x="45364" y="627767"/>
                  <a:pt x="50856" y="640511"/>
                  <a:pt x="56921" y="652928"/>
                </a:cubicBezTo>
                <a:cubicBezTo>
                  <a:pt x="98269" y="737346"/>
                  <a:pt x="131299" y="825452"/>
                  <a:pt x="171746" y="910239"/>
                </a:cubicBezTo>
                <a:cubicBezTo>
                  <a:pt x="177892" y="923147"/>
                  <a:pt x="183548" y="936302"/>
                  <a:pt x="189613" y="949251"/>
                </a:cubicBezTo>
                <a:cubicBezTo>
                  <a:pt x="192071" y="954456"/>
                  <a:pt x="193588" y="959701"/>
                  <a:pt x="193137" y="965520"/>
                </a:cubicBezTo>
                <a:cubicBezTo>
                  <a:pt x="192194" y="977486"/>
                  <a:pt x="187482" y="979945"/>
                  <a:pt x="177483" y="972733"/>
                </a:cubicBezTo>
                <a:cubicBezTo>
                  <a:pt x="161255" y="960972"/>
                  <a:pt x="146543" y="947407"/>
                  <a:pt x="134044" y="931835"/>
                </a:cubicBezTo>
                <a:cubicBezTo>
                  <a:pt x="98023" y="886921"/>
                  <a:pt x="62535" y="841639"/>
                  <a:pt x="26842" y="796480"/>
                </a:cubicBezTo>
                <a:cubicBezTo>
                  <a:pt x="25571" y="794881"/>
                  <a:pt x="24465" y="793078"/>
                  <a:pt x="22990" y="791685"/>
                </a:cubicBezTo>
                <a:cubicBezTo>
                  <a:pt x="19219" y="788120"/>
                  <a:pt x="15080" y="784309"/>
                  <a:pt x="9548" y="787054"/>
                </a:cubicBezTo>
                <a:cubicBezTo>
                  <a:pt x="3565" y="790005"/>
                  <a:pt x="7376" y="795168"/>
                  <a:pt x="8073" y="799307"/>
                </a:cubicBezTo>
                <a:cubicBezTo>
                  <a:pt x="11105" y="816928"/>
                  <a:pt x="24301" y="829796"/>
                  <a:pt x="30079" y="846188"/>
                </a:cubicBezTo>
                <a:cubicBezTo>
                  <a:pt x="41840" y="879668"/>
                  <a:pt x="44709" y="914911"/>
                  <a:pt x="51388" y="949415"/>
                </a:cubicBezTo>
                <a:cubicBezTo>
                  <a:pt x="55404" y="970028"/>
                  <a:pt x="57371" y="990764"/>
                  <a:pt x="57904" y="1011827"/>
                </a:cubicBezTo>
                <a:cubicBezTo>
                  <a:pt x="58806" y="1046660"/>
                  <a:pt x="42701" y="1071289"/>
                  <a:pt x="14425" y="1089156"/>
                </a:cubicBezTo>
                <a:cubicBezTo>
                  <a:pt x="8647" y="1092803"/>
                  <a:pt x="3565" y="1096614"/>
                  <a:pt x="0" y="1102392"/>
                </a:cubicBezTo>
                <a:lnTo>
                  <a:pt x="0" y="1120833"/>
                </a:lnTo>
                <a:cubicBezTo>
                  <a:pt x="2008" y="1129275"/>
                  <a:pt x="3934" y="1137717"/>
                  <a:pt x="6065" y="1146077"/>
                </a:cubicBezTo>
                <a:cubicBezTo>
                  <a:pt x="12048" y="1169353"/>
                  <a:pt x="20039" y="1176238"/>
                  <a:pt x="43520" y="1180049"/>
                </a:cubicBezTo>
                <a:cubicBezTo>
                  <a:pt x="53560" y="1181688"/>
                  <a:pt x="63641" y="1183819"/>
                  <a:pt x="73353" y="1186851"/>
                </a:cubicBezTo>
                <a:cubicBezTo>
                  <a:pt x="95728" y="1193900"/>
                  <a:pt x="106957" y="1209882"/>
                  <a:pt x="106670" y="1233199"/>
                </a:cubicBezTo>
                <a:cubicBezTo>
                  <a:pt x="106547" y="1243977"/>
                  <a:pt x="106670" y="1254754"/>
                  <a:pt x="109620" y="1265204"/>
                </a:cubicBezTo>
                <a:cubicBezTo>
                  <a:pt x="111874" y="1273195"/>
                  <a:pt x="114825" y="1280572"/>
                  <a:pt x="125275" y="1272294"/>
                </a:cubicBezTo>
                <a:cubicBezTo>
                  <a:pt x="132569" y="1266516"/>
                  <a:pt x="134208" y="1272048"/>
                  <a:pt x="133798" y="1278031"/>
                </a:cubicBezTo>
                <a:cubicBezTo>
                  <a:pt x="133020" y="1289997"/>
                  <a:pt x="125807" y="1298726"/>
                  <a:pt x="118021" y="1307003"/>
                </a:cubicBezTo>
                <a:cubicBezTo>
                  <a:pt x="93843" y="1332739"/>
                  <a:pt x="94376" y="1343106"/>
                  <a:pt x="120890" y="1365727"/>
                </a:cubicBezTo>
                <a:cubicBezTo>
                  <a:pt x="125521" y="1369702"/>
                  <a:pt x="129168" y="1375030"/>
                  <a:pt x="134208" y="1378308"/>
                </a:cubicBezTo>
                <a:cubicBezTo>
                  <a:pt x="148592" y="1387610"/>
                  <a:pt x="151993" y="1400191"/>
                  <a:pt x="149494" y="1416542"/>
                </a:cubicBezTo>
                <a:cubicBezTo>
                  <a:pt x="144945" y="1446416"/>
                  <a:pt x="149698" y="1475962"/>
                  <a:pt x="160230" y="1503664"/>
                </a:cubicBezTo>
                <a:cubicBezTo>
                  <a:pt x="172524" y="1536038"/>
                  <a:pt x="187687" y="1567429"/>
                  <a:pt x="202808" y="1598655"/>
                </a:cubicBezTo>
                <a:cubicBezTo>
                  <a:pt x="209979" y="1613449"/>
                  <a:pt x="212807" y="1626644"/>
                  <a:pt x="204447" y="1642053"/>
                </a:cubicBezTo>
                <a:cubicBezTo>
                  <a:pt x="193752" y="1661764"/>
                  <a:pt x="184695" y="1682417"/>
                  <a:pt x="175024" y="1702702"/>
                </a:cubicBezTo>
                <a:cubicBezTo>
                  <a:pt x="173016" y="1706882"/>
                  <a:pt x="171541" y="1711554"/>
                  <a:pt x="166172" y="1712415"/>
                </a:cubicBezTo>
                <a:cubicBezTo>
                  <a:pt x="155559" y="1714095"/>
                  <a:pt x="154206" y="1722168"/>
                  <a:pt x="156173" y="1729708"/>
                </a:cubicBezTo>
                <a:cubicBezTo>
                  <a:pt x="159288" y="1741510"/>
                  <a:pt x="155968" y="1751591"/>
                  <a:pt x="152034" y="1762287"/>
                </a:cubicBezTo>
                <a:cubicBezTo>
                  <a:pt x="142363" y="1788719"/>
                  <a:pt x="148182" y="1812159"/>
                  <a:pt x="166131" y="1833550"/>
                </a:cubicBezTo>
                <a:cubicBezTo>
                  <a:pt x="183384" y="1854122"/>
                  <a:pt x="206455" y="1860310"/>
                  <a:pt x="231535" y="1861785"/>
                </a:cubicBezTo>
                <a:cubicBezTo>
                  <a:pt x="260466" y="1863465"/>
                  <a:pt x="266285" y="1868465"/>
                  <a:pt x="273088" y="1896044"/>
                </a:cubicBezTo>
                <a:cubicBezTo>
                  <a:pt x="277924" y="1915591"/>
                  <a:pt x="273334" y="1934647"/>
                  <a:pt x="272555" y="1953948"/>
                </a:cubicBezTo>
                <a:cubicBezTo>
                  <a:pt x="270793" y="1998329"/>
                  <a:pt x="253705" y="2037014"/>
                  <a:pt x="224035" y="2068445"/>
                </a:cubicBezTo>
                <a:cubicBezTo>
                  <a:pt x="199694" y="2094262"/>
                  <a:pt x="162443" y="2097828"/>
                  <a:pt x="134905" y="2066888"/>
                </a:cubicBezTo>
                <a:cubicBezTo>
                  <a:pt x="109334" y="2038202"/>
                  <a:pt x="119169" y="1984437"/>
                  <a:pt x="157362" y="1979192"/>
                </a:cubicBezTo>
                <a:cubicBezTo>
                  <a:pt x="164164" y="1978249"/>
                  <a:pt x="171541" y="1974930"/>
                  <a:pt x="169246" y="1966406"/>
                </a:cubicBezTo>
                <a:cubicBezTo>
                  <a:pt x="166910" y="1957759"/>
                  <a:pt x="157649" y="1955629"/>
                  <a:pt x="150518" y="1956530"/>
                </a:cubicBezTo>
                <a:cubicBezTo>
                  <a:pt x="131176" y="1958989"/>
                  <a:pt x="113636" y="1966898"/>
                  <a:pt x="102982" y="1984068"/>
                </a:cubicBezTo>
                <a:cubicBezTo>
                  <a:pt x="77206" y="2025540"/>
                  <a:pt x="87164" y="2072748"/>
                  <a:pt x="127365" y="2101926"/>
                </a:cubicBezTo>
                <a:cubicBezTo>
                  <a:pt x="140273" y="2111310"/>
                  <a:pt x="154739" y="2119629"/>
                  <a:pt x="170721" y="2119506"/>
                </a:cubicBezTo>
                <a:cubicBezTo>
                  <a:pt x="202685" y="2119260"/>
                  <a:pt x="230797" y="2107663"/>
                  <a:pt x="252311" y="2083280"/>
                </a:cubicBezTo>
                <a:cubicBezTo>
                  <a:pt x="299069" y="2030293"/>
                  <a:pt x="310748" y="1966775"/>
                  <a:pt x="305872" y="1898831"/>
                </a:cubicBezTo>
                <a:cubicBezTo>
                  <a:pt x="305052" y="1887438"/>
                  <a:pt x="307347" y="1885021"/>
                  <a:pt x="318207" y="1888258"/>
                </a:cubicBezTo>
                <a:cubicBezTo>
                  <a:pt x="334025" y="1893012"/>
                  <a:pt x="347876" y="1901945"/>
                  <a:pt x="363120" y="1907805"/>
                </a:cubicBezTo>
                <a:cubicBezTo>
                  <a:pt x="389511" y="1917927"/>
                  <a:pt x="413033" y="1910223"/>
                  <a:pt x="427827" y="1886086"/>
                </a:cubicBezTo>
                <a:cubicBezTo>
                  <a:pt x="438277" y="1868998"/>
                  <a:pt x="446350" y="1850721"/>
                  <a:pt x="452087" y="1831624"/>
                </a:cubicBezTo>
                <a:cubicBezTo>
                  <a:pt x="465200" y="1788022"/>
                  <a:pt x="485690" y="1749542"/>
                  <a:pt x="523392" y="1722086"/>
                </a:cubicBezTo>
                <a:cubicBezTo>
                  <a:pt x="550520" y="1702334"/>
                  <a:pt x="575354" y="1681229"/>
                  <a:pt x="568879" y="1642216"/>
                </a:cubicBezTo>
                <a:cubicBezTo>
                  <a:pt x="568551" y="1640290"/>
                  <a:pt x="569043" y="1638119"/>
                  <a:pt x="569453" y="1636152"/>
                </a:cubicBezTo>
                <a:cubicBezTo>
                  <a:pt x="582525" y="1570871"/>
                  <a:pt x="611252" y="1513827"/>
                  <a:pt x="658911" y="1466865"/>
                </a:cubicBezTo>
                <a:cubicBezTo>
                  <a:pt x="665960" y="1459898"/>
                  <a:pt x="674729" y="1456415"/>
                  <a:pt x="684114" y="1461210"/>
                </a:cubicBezTo>
                <a:cubicBezTo>
                  <a:pt x="707759" y="1473340"/>
                  <a:pt x="732592" y="1484445"/>
                  <a:pt x="749681" y="1505591"/>
                </a:cubicBezTo>
                <a:cubicBezTo>
                  <a:pt x="779350" y="1542308"/>
                  <a:pt x="803856" y="1581485"/>
                  <a:pt x="811601" y="1629882"/>
                </a:cubicBezTo>
                <a:cubicBezTo>
                  <a:pt x="817297" y="1665452"/>
                  <a:pt x="822911" y="1701022"/>
                  <a:pt x="817871" y="1736552"/>
                </a:cubicBezTo>
                <a:cubicBezTo>
                  <a:pt x="809060" y="1799127"/>
                  <a:pt x="806765" y="1862441"/>
                  <a:pt x="792587" y="1924566"/>
                </a:cubicBezTo>
                <a:cubicBezTo>
                  <a:pt x="783776" y="1963210"/>
                  <a:pt x="775334" y="2002099"/>
                  <a:pt x="766892" y="2040866"/>
                </a:cubicBezTo>
                <a:cubicBezTo>
                  <a:pt x="755664" y="2092336"/>
                  <a:pt x="741854" y="2143766"/>
                  <a:pt x="754926" y="2196302"/>
                </a:cubicBezTo>
                <a:cubicBezTo>
                  <a:pt x="768982" y="2252772"/>
                  <a:pt x="795865" y="2282113"/>
                  <a:pt x="851761" y="2278261"/>
                </a:cubicBezTo>
                <a:cubicBezTo>
                  <a:pt x="873849" y="2276745"/>
                  <a:pt x="874136" y="2276171"/>
                  <a:pt x="873808" y="2298792"/>
                </a:cubicBezTo>
                <a:cubicBezTo>
                  <a:pt x="872907" y="2360015"/>
                  <a:pt x="892249" y="2416403"/>
                  <a:pt x="915976" y="2471398"/>
                </a:cubicBezTo>
                <a:cubicBezTo>
                  <a:pt x="930401" y="2504837"/>
                  <a:pt x="952243" y="2533318"/>
                  <a:pt x="976872" y="2560651"/>
                </a:cubicBezTo>
                <a:cubicBezTo>
                  <a:pt x="1023097" y="2611876"/>
                  <a:pt x="1076370" y="2649536"/>
                  <a:pt x="1144478" y="2664535"/>
                </a:cubicBezTo>
                <a:cubicBezTo>
                  <a:pt x="1155379" y="2666953"/>
                  <a:pt x="1166730" y="2669534"/>
                  <a:pt x="1176483" y="2674697"/>
                </a:cubicBezTo>
                <a:cubicBezTo>
                  <a:pt x="1219840" y="2697810"/>
                  <a:pt x="1265450" y="2712891"/>
                  <a:pt x="1314544" y="2717112"/>
                </a:cubicBezTo>
                <a:cubicBezTo>
                  <a:pt x="1352696" y="2720390"/>
                  <a:pt x="1390766" y="2724160"/>
                  <a:pt x="1429123" y="2718792"/>
                </a:cubicBezTo>
                <a:cubicBezTo>
                  <a:pt x="1455063" y="2715185"/>
                  <a:pt x="1479610" y="2706334"/>
                  <a:pt x="1504935" y="2700474"/>
                </a:cubicBezTo>
                <a:cubicBezTo>
                  <a:pt x="1568740" y="2685721"/>
                  <a:pt x="1622915" y="2653265"/>
                  <a:pt x="1671845" y="2610933"/>
                </a:cubicBezTo>
                <a:cubicBezTo>
                  <a:pt x="1681475" y="2602615"/>
                  <a:pt x="1692171" y="2594747"/>
                  <a:pt x="1699424" y="2584583"/>
                </a:cubicBezTo>
                <a:cubicBezTo>
                  <a:pt x="1716636" y="2560528"/>
                  <a:pt x="1733970" y="2536432"/>
                  <a:pt x="1745895" y="2508976"/>
                </a:cubicBezTo>
                <a:cubicBezTo>
                  <a:pt x="1749665" y="2500329"/>
                  <a:pt x="1753722" y="2491683"/>
                  <a:pt x="1762287" y="2485495"/>
                </a:cubicBezTo>
                <a:cubicBezTo>
                  <a:pt x="1822363" y="2442179"/>
                  <a:pt x="1869490" y="2387185"/>
                  <a:pt x="1909076" y="2324814"/>
                </a:cubicBezTo>
                <a:cubicBezTo>
                  <a:pt x="1939237" y="2277277"/>
                  <a:pt x="1958046" y="2225233"/>
                  <a:pt x="1975504" y="2172411"/>
                </a:cubicBezTo>
                <a:cubicBezTo>
                  <a:pt x="1978372" y="2163682"/>
                  <a:pt x="1983659" y="2157617"/>
                  <a:pt x="1990830" y="2152126"/>
                </a:cubicBezTo>
                <a:cubicBezTo>
                  <a:pt x="2029064" y="2122907"/>
                  <a:pt x="2065126" y="2091640"/>
                  <a:pt x="2091435" y="2050373"/>
                </a:cubicBezTo>
                <a:cubicBezTo>
                  <a:pt x="2102213" y="2033449"/>
                  <a:pt x="2109507" y="2014844"/>
                  <a:pt x="2120326" y="1998124"/>
                </a:cubicBezTo>
                <a:cubicBezTo>
                  <a:pt x="2130858" y="1981855"/>
                  <a:pt x="2157125" y="1979315"/>
                  <a:pt x="2168600" y="1994477"/>
                </a:cubicBezTo>
                <a:cubicBezTo>
                  <a:pt x="2184541" y="2015500"/>
                  <a:pt x="2206178" y="2028982"/>
                  <a:pt x="2228061" y="2041932"/>
                </a:cubicBezTo>
                <a:cubicBezTo>
                  <a:pt x="2236954" y="2047218"/>
                  <a:pt x="2239535" y="2051767"/>
                  <a:pt x="2239126" y="2062175"/>
                </a:cubicBezTo>
                <a:cubicBezTo>
                  <a:pt x="2237650" y="2102500"/>
                  <a:pt x="2247690" y="2140037"/>
                  <a:pt x="2271418" y="2173148"/>
                </a:cubicBezTo>
                <a:cubicBezTo>
                  <a:pt x="2279081" y="2183844"/>
                  <a:pt x="2280146" y="2194622"/>
                  <a:pt x="2275639" y="2206301"/>
                </a:cubicBezTo>
                <a:cubicBezTo>
                  <a:pt x="2254780" y="2260066"/>
                  <a:pt x="2259329" y="2311372"/>
                  <a:pt x="2290596" y="2359933"/>
                </a:cubicBezTo>
                <a:cubicBezTo>
                  <a:pt x="2296046" y="2368375"/>
                  <a:pt x="2295718" y="2375506"/>
                  <a:pt x="2291498" y="2384193"/>
                </a:cubicBezTo>
                <a:cubicBezTo>
                  <a:pt x="2275065" y="2417878"/>
                  <a:pt x="2268508" y="2452752"/>
                  <a:pt x="2281417" y="2489347"/>
                </a:cubicBezTo>
                <a:cubicBezTo>
                  <a:pt x="2284654" y="2498485"/>
                  <a:pt x="2282236" y="2504673"/>
                  <a:pt x="2273753" y="2509837"/>
                </a:cubicBezTo>
                <a:cubicBezTo>
                  <a:pt x="2253714" y="2522008"/>
                  <a:pt x="2233675" y="2534096"/>
                  <a:pt x="2214866" y="2548276"/>
                </a:cubicBezTo>
                <a:cubicBezTo>
                  <a:pt x="2169624" y="2582453"/>
                  <a:pt x="2126309" y="2619252"/>
                  <a:pt x="2083608" y="2656175"/>
                </a:cubicBezTo>
                <a:cubicBezTo>
                  <a:pt x="2043817" y="2690557"/>
                  <a:pt x="2006894" y="2729201"/>
                  <a:pt x="1973168" y="2770303"/>
                </a:cubicBezTo>
                <a:cubicBezTo>
                  <a:pt x="1937884" y="2813291"/>
                  <a:pt x="1901085" y="2855049"/>
                  <a:pt x="1872399" y="2903159"/>
                </a:cubicBezTo>
                <a:cubicBezTo>
                  <a:pt x="1860761" y="2922706"/>
                  <a:pt x="1849205" y="2941557"/>
                  <a:pt x="1848221" y="2965038"/>
                </a:cubicBezTo>
                <a:cubicBezTo>
                  <a:pt x="1848057" y="2969382"/>
                  <a:pt x="1847606" y="2973152"/>
                  <a:pt x="1851663" y="2975857"/>
                </a:cubicBezTo>
                <a:cubicBezTo>
                  <a:pt x="1855556" y="2978439"/>
                  <a:pt x="1859409" y="2978274"/>
                  <a:pt x="1863097" y="2975652"/>
                </a:cubicBezTo>
                <a:cubicBezTo>
                  <a:pt x="1866826" y="2972988"/>
                  <a:pt x="1871334" y="2970857"/>
                  <a:pt x="1873997" y="2967292"/>
                </a:cubicBezTo>
                <a:cubicBezTo>
                  <a:pt x="1891864" y="2943319"/>
                  <a:pt x="1919362" y="2935205"/>
                  <a:pt x="1944728" y="2923485"/>
                </a:cubicBezTo>
                <a:cubicBezTo>
                  <a:pt x="1954604" y="2918936"/>
                  <a:pt x="1957965" y="2922911"/>
                  <a:pt x="1957801" y="2932541"/>
                </a:cubicBezTo>
                <a:cubicBezTo>
                  <a:pt x="1957637" y="2942253"/>
                  <a:pt x="1957432" y="2951966"/>
                  <a:pt x="1957432" y="2961719"/>
                </a:cubicBezTo>
                <a:cubicBezTo>
                  <a:pt x="1957432" y="2976143"/>
                  <a:pt x="1963497" y="2980201"/>
                  <a:pt x="1976610" y="2973890"/>
                </a:cubicBezTo>
                <a:cubicBezTo>
                  <a:pt x="1992674" y="2966145"/>
                  <a:pt x="2009517" y="2960366"/>
                  <a:pt x="2025212" y="2951556"/>
                </a:cubicBezTo>
                <a:cubicBezTo>
                  <a:pt x="2051275" y="2936967"/>
                  <a:pt x="2051603" y="2937705"/>
                  <a:pt x="2052996" y="2968439"/>
                </a:cubicBezTo>
                <a:cubicBezTo>
                  <a:pt x="2053283" y="2974422"/>
                  <a:pt x="2051849" y="2981799"/>
                  <a:pt x="2058610" y="2984790"/>
                </a:cubicBezTo>
                <a:cubicBezTo>
                  <a:pt x="2064675" y="2987495"/>
                  <a:pt x="2070536" y="2984053"/>
                  <a:pt x="2075699" y="2980405"/>
                </a:cubicBezTo>
                <a:cubicBezTo>
                  <a:pt x="2077789" y="2978930"/>
                  <a:pt x="2079715" y="2977209"/>
                  <a:pt x="2081928" y="2975939"/>
                </a:cubicBezTo>
                <a:cubicBezTo>
                  <a:pt x="2086190" y="2973480"/>
                  <a:pt x="2090902" y="2967579"/>
                  <a:pt x="2095410" y="2971513"/>
                </a:cubicBezTo>
                <a:cubicBezTo>
                  <a:pt x="2100819" y="2976225"/>
                  <a:pt x="2094918" y="2981758"/>
                  <a:pt x="2092624" y="2986388"/>
                </a:cubicBezTo>
                <a:cubicBezTo>
                  <a:pt x="2082911" y="3006018"/>
                  <a:pt x="2070290" y="3024213"/>
                  <a:pt x="2063733" y="3045399"/>
                </a:cubicBezTo>
                <a:cubicBezTo>
                  <a:pt x="2062422" y="3049702"/>
                  <a:pt x="2059512" y="3054701"/>
                  <a:pt x="2063856" y="3058144"/>
                </a:cubicBezTo>
                <a:cubicBezTo>
                  <a:pt x="2068855" y="3062078"/>
                  <a:pt x="2073445" y="3057898"/>
                  <a:pt x="2077625" y="3055070"/>
                </a:cubicBezTo>
                <a:cubicBezTo>
                  <a:pt x="2082870" y="3051505"/>
                  <a:pt x="2086763" y="3043022"/>
                  <a:pt x="2094263" y="3046751"/>
                </a:cubicBezTo>
                <a:cubicBezTo>
                  <a:pt x="2106229" y="3052653"/>
                  <a:pt x="2114138" y="3046506"/>
                  <a:pt x="2121391" y="3039293"/>
                </a:cubicBezTo>
                <a:cubicBezTo>
                  <a:pt x="2143766" y="3016959"/>
                  <a:pt x="2172124" y="3008722"/>
                  <a:pt x="2201998" y="3004174"/>
                </a:cubicBezTo>
                <a:cubicBezTo>
                  <a:pt x="2218062" y="3001756"/>
                  <a:pt x="2220562" y="3005321"/>
                  <a:pt x="2219251" y="3021139"/>
                </a:cubicBezTo>
                <a:cubicBezTo>
                  <a:pt x="2216833" y="3050563"/>
                  <a:pt x="2210440" y="3079576"/>
                  <a:pt x="2211505" y="3109409"/>
                </a:cubicBezTo>
                <a:cubicBezTo>
                  <a:pt x="2212120" y="3126784"/>
                  <a:pt x="2215521" y="3129858"/>
                  <a:pt x="2230889" y="3122932"/>
                </a:cubicBezTo>
                <a:cubicBezTo>
                  <a:pt x="2244084" y="3116950"/>
                  <a:pt x="2255190" y="3108016"/>
                  <a:pt x="2266623" y="3099451"/>
                </a:cubicBezTo>
                <a:cubicBezTo>
                  <a:pt x="2270311" y="3096706"/>
                  <a:pt x="2274860" y="3094165"/>
                  <a:pt x="2279368" y="3097074"/>
                </a:cubicBezTo>
                <a:cubicBezTo>
                  <a:pt x="2283629" y="3099820"/>
                  <a:pt x="2281499" y="3104574"/>
                  <a:pt x="2280966" y="3108426"/>
                </a:cubicBezTo>
                <a:cubicBezTo>
                  <a:pt x="2279245" y="3120556"/>
                  <a:pt x="2277606" y="3132686"/>
                  <a:pt x="2275229" y="3144693"/>
                </a:cubicBezTo>
                <a:cubicBezTo>
                  <a:pt x="2269697" y="3172600"/>
                  <a:pt x="2270516" y="3173542"/>
                  <a:pt x="2298054" y="3168502"/>
                </a:cubicBezTo>
                <a:cubicBezTo>
                  <a:pt x="2314364" y="3165510"/>
                  <a:pt x="2318380" y="3169772"/>
                  <a:pt x="2320183" y="3186328"/>
                </a:cubicBezTo>
                <a:cubicBezTo>
                  <a:pt x="2322847" y="3210629"/>
                  <a:pt x="2313094" y="3232553"/>
                  <a:pt x="2309078" y="3255543"/>
                </a:cubicBezTo>
                <a:cubicBezTo>
                  <a:pt x="2307725" y="3263165"/>
                  <a:pt x="2309201" y="3269475"/>
                  <a:pt x="2316003" y="3272344"/>
                </a:cubicBezTo>
                <a:cubicBezTo>
                  <a:pt x="2324445" y="3275909"/>
                  <a:pt x="2326166" y="3267550"/>
                  <a:pt x="2328543" y="3262509"/>
                </a:cubicBezTo>
                <a:cubicBezTo>
                  <a:pt x="2346820" y="3223087"/>
                  <a:pt x="2361573" y="3182271"/>
                  <a:pt x="2374030" y="3140677"/>
                </a:cubicBezTo>
                <a:cubicBezTo>
                  <a:pt x="2393004" y="3077445"/>
                  <a:pt x="2403905" y="3012574"/>
                  <a:pt x="2415010" y="2947581"/>
                </a:cubicBezTo>
                <a:cubicBezTo>
                  <a:pt x="2425665" y="2885005"/>
                  <a:pt x="2434926" y="2822634"/>
                  <a:pt x="2435090" y="2759075"/>
                </a:cubicBezTo>
                <a:cubicBezTo>
                  <a:pt x="2435131" y="2739609"/>
                  <a:pt x="2433615" y="2720021"/>
                  <a:pt x="2435623" y="2700761"/>
                </a:cubicBezTo>
                <a:cubicBezTo>
                  <a:pt x="2441155" y="2648020"/>
                  <a:pt x="2434926" y="2595689"/>
                  <a:pt x="2431894" y="2543235"/>
                </a:cubicBezTo>
                <a:cubicBezTo>
                  <a:pt x="2431115" y="2530122"/>
                  <a:pt x="2433533" y="2518196"/>
                  <a:pt x="2439516" y="2506312"/>
                </a:cubicBezTo>
                <a:cubicBezTo>
                  <a:pt x="2460743" y="2463898"/>
                  <a:pt x="2475373" y="2419641"/>
                  <a:pt x="2475004" y="2371448"/>
                </a:cubicBezTo>
                <a:cubicBezTo>
                  <a:pt x="2474881" y="2353581"/>
                  <a:pt x="2471890" y="2334649"/>
                  <a:pt x="2476685" y="2318052"/>
                </a:cubicBezTo>
                <a:cubicBezTo>
                  <a:pt x="2485700" y="2286744"/>
                  <a:pt x="2490617" y="2255108"/>
                  <a:pt x="2491519" y="2223020"/>
                </a:cubicBezTo>
                <a:cubicBezTo>
                  <a:pt x="2492421" y="2190688"/>
                  <a:pt x="2488405" y="2158560"/>
                  <a:pt x="2469800" y="2130612"/>
                </a:cubicBezTo>
                <a:cubicBezTo>
                  <a:pt x="2463366" y="2120940"/>
                  <a:pt x="2467751" y="2113031"/>
                  <a:pt x="2470988" y="2104630"/>
                </a:cubicBezTo>
                <a:cubicBezTo>
                  <a:pt x="2474430" y="2095697"/>
                  <a:pt x="2482422" y="2096926"/>
                  <a:pt x="2489347" y="2098238"/>
                </a:cubicBezTo>
                <a:cubicBezTo>
                  <a:pt x="2515697" y="2103196"/>
                  <a:pt x="2542170" y="2102377"/>
                  <a:pt x="2568725" y="2101434"/>
                </a:cubicBezTo>
                <a:cubicBezTo>
                  <a:pt x="2580117" y="2101024"/>
                  <a:pt x="2588805" y="2096066"/>
                  <a:pt x="2593968" y="2086722"/>
                </a:cubicBezTo>
                <a:cubicBezTo>
                  <a:pt x="2599459" y="2076805"/>
                  <a:pt x="2589378" y="2072256"/>
                  <a:pt x="2584338" y="2066560"/>
                </a:cubicBezTo>
                <a:cubicBezTo>
                  <a:pt x="2567905" y="2048078"/>
                  <a:pt x="2567413" y="2034432"/>
                  <a:pt x="2581100" y="2014598"/>
                </a:cubicBezTo>
                <a:cubicBezTo>
                  <a:pt x="2591878" y="1998985"/>
                  <a:pt x="2607532" y="1990912"/>
                  <a:pt x="2623883" y="1983536"/>
                </a:cubicBezTo>
                <a:cubicBezTo>
                  <a:pt x="2640849" y="1975913"/>
                  <a:pt x="2641586" y="1961530"/>
                  <a:pt x="2640767" y="1946080"/>
                </a:cubicBezTo>
                <a:cubicBezTo>
                  <a:pt x="2639988" y="1931246"/>
                  <a:pt x="2628186" y="1928623"/>
                  <a:pt x="2617531" y="1925631"/>
                </a:cubicBezTo>
                <a:cubicBezTo>
                  <a:pt x="2605073" y="1922148"/>
                  <a:pt x="2592083" y="1924607"/>
                  <a:pt x="2579338" y="1924566"/>
                </a:cubicBezTo>
                <a:cubicBezTo>
                  <a:pt x="2566553" y="1924525"/>
                  <a:pt x="2564955" y="1918706"/>
                  <a:pt x="2570978" y="1909322"/>
                </a:cubicBezTo>
                <a:cubicBezTo>
                  <a:pt x="2581223" y="1893422"/>
                  <a:pt x="2593066" y="1878792"/>
                  <a:pt x="2607942" y="1866826"/>
                </a:cubicBezTo>
                <a:cubicBezTo>
                  <a:pt x="2631833" y="1847647"/>
                  <a:pt x="2655724" y="1828387"/>
                  <a:pt x="2679452" y="1809004"/>
                </a:cubicBezTo>
                <a:cubicBezTo>
                  <a:pt x="2690557" y="1799906"/>
                  <a:pt x="2689369" y="1788268"/>
                  <a:pt x="2684082" y="1777039"/>
                </a:cubicBezTo>
                <a:close/>
                <a:moveTo>
                  <a:pt x="234567" y="1560872"/>
                </a:moveTo>
                <a:cubicBezTo>
                  <a:pt x="232723" y="1565175"/>
                  <a:pt x="229117" y="1564970"/>
                  <a:pt x="225962" y="1561733"/>
                </a:cubicBezTo>
                <a:cubicBezTo>
                  <a:pt x="224896" y="1560667"/>
                  <a:pt x="223995" y="1559315"/>
                  <a:pt x="223421" y="1557922"/>
                </a:cubicBezTo>
                <a:cubicBezTo>
                  <a:pt x="206660" y="1517680"/>
                  <a:pt x="185720" y="1478708"/>
                  <a:pt x="184695" y="1433630"/>
                </a:cubicBezTo>
                <a:cubicBezTo>
                  <a:pt x="184367" y="1416296"/>
                  <a:pt x="185515" y="1399904"/>
                  <a:pt x="199939" y="1387323"/>
                </a:cubicBezTo>
                <a:cubicBezTo>
                  <a:pt x="215430" y="1373800"/>
                  <a:pt x="227355" y="1376259"/>
                  <a:pt x="232313" y="1395929"/>
                </a:cubicBezTo>
                <a:cubicBezTo>
                  <a:pt x="240878" y="1429983"/>
                  <a:pt x="247066" y="1464652"/>
                  <a:pt x="250508" y="1499567"/>
                </a:cubicBezTo>
                <a:cubicBezTo>
                  <a:pt x="252680" y="1521286"/>
                  <a:pt x="243009" y="1541243"/>
                  <a:pt x="234567" y="1560872"/>
                </a:cubicBezTo>
                <a:close/>
                <a:moveTo>
                  <a:pt x="1037808" y="1506000"/>
                </a:moveTo>
                <a:cubicBezTo>
                  <a:pt x="1025965" y="1566568"/>
                  <a:pt x="1008344" y="1626030"/>
                  <a:pt x="1001501" y="1687499"/>
                </a:cubicBezTo>
                <a:cubicBezTo>
                  <a:pt x="998960" y="1710161"/>
                  <a:pt x="998222" y="1733560"/>
                  <a:pt x="1011049" y="1754624"/>
                </a:cubicBezTo>
                <a:cubicBezTo>
                  <a:pt x="1017851" y="1765811"/>
                  <a:pt x="1016294" y="1776302"/>
                  <a:pt x="1009328" y="1787571"/>
                </a:cubicBezTo>
                <a:cubicBezTo>
                  <a:pt x="970479" y="1850229"/>
                  <a:pt x="942736" y="1917681"/>
                  <a:pt x="928885" y="1990010"/>
                </a:cubicBezTo>
                <a:cubicBezTo>
                  <a:pt x="922984" y="2020827"/>
                  <a:pt x="922410" y="2052996"/>
                  <a:pt x="931098" y="2084182"/>
                </a:cubicBezTo>
                <a:cubicBezTo>
                  <a:pt x="932942" y="2090820"/>
                  <a:pt x="915853" y="2121022"/>
                  <a:pt x="909337" y="2123030"/>
                </a:cubicBezTo>
                <a:cubicBezTo>
                  <a:pt x="904584" y="2124465"/>
                  <a:pt x="901920" y="2120530"/>
                  <a:pt x="898314" y="2118891"/>
                </a:cubicBezTo>
                <a:cubicBezTo>
                  <a:pt x="894216" y="2117006"/>
                  <a:pt x="890200" y="2114301"/>
                  <a:pt x="885610" y="2118277"/>
                </a:cubicBezTo>
                <a:cubicBezTo>
                  <a:pt x="881307" y="2122047"/>
                  <a:pt x="879955" y="2126595"/>
                  <a:pt x="880775" y="2132046"/>
                </a:cubicBezTo>
                <a:cubicBezTo>
                  <a:pt x="881021" y="2133562"/>
                  <a:pt x="881184" y="2135406"/>
                  <a:pt x="882086" y="2136390"/>
                </a:cubicBezTo>
                <a:cubicBezTo>
                  <a:pt x="904420" y="2160240"/>
                  <a:pt x="888766" y="2185442"/>
                  <a:pt x="883561" y="2209579"/>
                </a:cubicBezTo>
                <a:cubicBezTo>
                  <a:pt x="881348" y="2219947"/>
                  <a:pt x="885692" y="2236626"/>
                  <a:pt x="870776" y="2239699"/>
                </a:cubicBezTo>
                <a:cubicBezTo>
                  <a:pt x="850040" y="2244002"/>
                  <a:pt x="828485" y="2243387"/>
                  <a:pt x="811355" y="2227692"/>
                </a:cubicBezTo>
                <a:cubicBezTo>
                  <a:pt x="799840" y="2217119"/>
                  <a:pt x="791931" y="2204539"/>
                  <a:pt x="792628" y="2187450"/>
                </a:cubicBezTo>
                <a:cubicBezTo>
                  <a:pt x="793365" y="2169091"/>
                  <a:pt x="788079" y="2150896"/>
                  <a:pt x="789390" y="2132251"/>
                </a:cubicBezTo>
                <a:cubicBezTo>
                  <a:pt x="792218" y="2080493"/>
                  <a:pt x="806438" y="2030908"/>
                  <a:pt x="818527" y="1980831"/>
                </a:cubicBezTo>
                <a:cubicBezTo>
                  <a:pt x="834058" y="1916370"/>
                  <a:pt x="850573" y="1852237"/>
                  <a:pt x="855203" y="1785481"/>
                </a:cubicBezTo>
                <a:cubicBezTo>
                  <a:pt x="857580" y="1751427"/>
                  <a:pt x="858687" y="1717168"/>
                  <a:pt x="863194" y="1683237"/>
                </a:cubicBezTo>
                <a:cubicBezTo>
                  <a:pt x="865325" y="1667050"/>
                  <a:pt x="861227" y="1650904"/>
                  <a:pt x="856269" y="1636520"/>
                </a:cubicBezTo>
                <a:cubicBezTo>
                  <a:pt x="843237" y="1598573"/>
                  <a:pt x="836640" y="1558331"/>
                  <a:pt x="814265" y="1523458"/>
                </a:cubicBezTo>
                <a:cubicBezTo>
                  <a:pt x="789636" y="1485060"/>
                  <a:pt x="757385" y="1455554"/>
                  <a:pt x="718618" y="1432647"/>
                </a:cubicBezTo>
                <a:cubicBezTo>
                  <a:pt x="705054" y="1424656"/>
                  <a:pt x="704357" y="1422771"/>
                  <a:pt x="715545" y="1411911"/>
                </a:cubicBezTo>
                <a:cubicBezTo>
                  <a:pt x="755336" y="1373226"/>
                  <a:pt x="777670" y="1371341"/>
                  <a:pt x="823403" y="1404002"/>
                </a:cubicBezTo>
                <a:cubicBezTo>
                  <a:pt x="862949" y="1432237"/>
                  <a:pt x="900937" y="1462398"/>
                  <a:pt x="933556" y="1498706"/>
                </a:cubicBezTo>
                <a:cubicBezTo>
                  <a:pt x="943432" y="1509688"/>
                  <a:pt x="951874" y="1521900"/>
                  <a:pt x="961300" y="1533334"/>
                </a:cubicBezTo>
                <a:cubicBezTo>
                  <a:pt x="971053" y="1545136"/>
                  <a:pt x="976790" y="1544890"/>
                  <a:pt x="986830" y="1533047"/>
                </a:cubicBezTo>
                <a:cubicBezTo>
                  <a:pt x="996050" y="1522146"/>
                  <a:pt x="1005148" y="1511082"/>
                  <a:pt x="1014901" y="1500673"/>
                </a:cubicBezTo>
                <a:cubicBezTo>
                  <a:pt x="1023015" y="1492026"/>
                  <a:pt x="1023507" y="1483134"/>
                  <a:pt x="1019245" y="1472602"/>
                </a:cubicBezTo>
                <a:cubicBezTo>
                  <a:pt x="1010762" y="1451579"/>
                  <a:pt x="1004410" y="1430106"/>
                  <a:pt x="1011295" y="1407117"/>
                </a:cubicBezTo>
                <a:cubicBezTo>
                  <a:pt x="1012155" y="1404207"/>
                  <a:pt x="1012770" y="1401134"/>
                  <a:pt x="1014081" y="1398429"/>
                </a:cubicBezTo>
                <a:cubicBezTo>
                  <a:pt x="1015761" y="1394946"/>
                  <a:pt x="1016499" y="1389782"/>
                  <a:pt x="1021703" y="1390151"/>
                </a:cubicBezTo>
                <a:cubicBezTo>
                  <a:pt x="1025883" y="1390438"/>
                  <a:pt x="1026129" y="1395110"/>
                  <a:pt x="1028096" y="1397978"/>
                </a:cubicBezTo>
                <a:cubicBezTo>
                  <a:pt x="1051537" y="1432196"/>
                  <a:pt x="1044980" y="1469406"/>
                  <a:pt x="1037808" y="1506000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09CC991-1666-8B65-E9E5-458E31197D8D}"/>
              </a:ext>
            </a:extLst>
          </p:cNvPr>
          <p:cNvSpPr/>
          <p:nvPr/>
        </p:nvSpPr>
        <p:spPr>
          <a:xfrm>
            <a:off x="779222" y="3931282"/>
            <a:ext cx="1601179" cy="1644656"/>
          </a:xfrm>
          <a:custGeom>
            <a:avLst/>
            <a:gdLst>
              <a:gd name="connsiteX0" fmla="*/ 5504000 w 5557911"/>
              <a:gd name="connsiteY0" fmla="*/ 4028902 h 5708825"/>
              <a:gd name="connsiteX1" fmla="*/ 4786863 w 5557911"/>
              <a:gd name="connsiteY1" fmla="*/ 3607135 h 5708825"/>
              <a:gd name="connsiteX2" fmla="*/ 4164785 w 5557911"/>
              <a:gd name="connsiteY2" fmla="*/ 3961560 h 5708825"/>
              <a:gd name="connsiteX3" fmla="*/ 4039341 w 5557911"/>
              <a:gd name="connsiteY3" fmla="*/ 4128438 h 5708825"/>
              <a:gd name="connsiteX4" fmla="*/ 3864367 w 5557911"/>
              <a:gd name="connsiteY4" fmla="*/ 4340274 h 5708825"/>
              <a:gd name="connsiteX5" fmla="*/ 3717396 w 5557911"/>
              <a:gd name="connsiteY5" fmla="*/ 4417617 h 5708825"/>
              <a:gd name="connsiteX6" fmla="*/ 3733874 w 5557911"/>
              <a:gd name="connsiteY6" fmla="*/ 4369420 h 5708825"/>
              <a:gd name="connsiteX7" fmla="*/ 3516990 w 5557911"/>
              <a:gd name="connsiteY7" fmla="*/ 1959309 h 5708825"/>
              <a:gd name="connsiteX8" fmla="*/ 3468698 w 5557911"/>
              <a:gd name="connsiteY8" fmla="*/ 1828817 h 5708825"/>
              <a:gd name="connsiteX9" fmla="*/ 3425741 w 5557911"/>
              <a:gd name="connsiteY9" fmla="*/ 1701944 h 5708825"/>
              <a:gd name="connsiteX10" fmla="*/ 3412596 w 5557911"/>
              <a:gd name="connsiteY10" fmla="*/ 1611552 h 5708825"/>
              <a:gd name="connsiteX11" fmla="*/ 3444886 w 5557911"/>
              <a:gd name="connsiteY11" fmla="*/ 850409 h 5708825"/>
              <a:gd name="connsiteX12" fmla="*/ 2978923 w 5557911"/>
              <a:gd name="connsiteY12" fmla="*/ 233284 h 5708825"/>
              <a:gd name="connsiteX13" fmla="*/ 1829827 w 5557911"/>
              <a:gd name="connsiteY13" fmla="*/ 78122 h 5708825"/>
              <a:gd name="connsiteX14" fmla="*/ 1441302 w 5557911"/>
              <a:gd name="connsiteY14" fmla="*/ 254430 h 5708825"/>
              <a:gd name="connsiteX15" fmla="*/ 1193557 w 5557911"/>
              <a:gd name="connsiteY15" fmla="*/ 547514 h 5708825"/>
              <a:gd name="connsiteX16" fmla="*/ 1057349 w 5557911"/>
              <a:gd name="connsiteY16" fmla="*/ 1069865 h 5708825"/>
              <a:gd name="connsiteX17" fmla="*/ 1034394 w 5557911"/>
              <a:gd name="connsiteY17" fmla="*/ 1136445 h 5708825"/>
              <a:gd name="connsiteX18" fmla="*/ 950574 w 5557911"/>
              <a:gd name="connsiteY18" fmla="*/ 1285606 h 5708825"/>
              <a:gd name="connsiteX19" fmla="*/ 955432 w 5557911"/>
              <a:gd name="connsiteY19" fmla="*/ 1496775 h 5708825"/>
              <a:gd name="connsiteX20" fmla="*/ 1419109 w 5557911"/>
              <a:gd name="connsiteY20" fmla="*/ 2047320 h 5708825"/>
              <a:gd name="connsiteX21" fmla="*/ 1442636 w 5557911"/>
              <a:gd name="connsiteY21" fmla="*/ 2078658 h 5708825"/>
              <a:gd name="connsiteX22" fmla="*/ 1413299 w 5557911"/>
              <a:gd name="connsiteY22" fmla="*/ 2090754 h 5708825"/>
              <a:gd name="connsiteX23" fmla="*/ 807127 w 5557911"/>
              <a:gd name="connsiteY23" fmla="*/ 2305353 h 5708825"/>
              <a:gd name="connsiteX24" fmla="*/ 442796 w 5557911"/>
              <a:gd name="connsiteY24" fmla="*/ 2545192 h 5708825"/>
              <a:gd name="connsiteX25" fmla="*/ 370025 w 5557911"/>
              <a:gd name="connsiteY25" fmla="*/ 2577196 h 5708825"/>
              <a:gd name="connsiteX26" fmla="*/ 139234 w 5557911"/>
              <a:gd name="connsiteY26" fmla="*/ 2633489 h 5708825"/>
              <a:gd name="connsiteX27" fmla="*/ 107897 w 5557911"/>
              <a:gd name="connsiteY27" fmla="*/ 2644633 h 5708825"/>
              <a:gd name="connsiteX28" fmla="*/ 73702 w 5557911"/>
              <a:gd name="connsiteY28" fmla="*/ 2799510 h 5708825"/>
              <a:gd name="connsiteX29" fmla="*/ 129709 w 5557911"/>
              <a:gd name="connsiteY29" fmla="*/ 2850659 h 5708825"/>
              <a:gd name="connsiteX30" fmla="*/ 133805 w 5557911"/>
              <a:gd name="connsiteY30" fmla="*/ 2934955 h 5708825"/>
              <a:gd name="connsiteX31" fmla="*/ 14266 w 5557911"/>
              <a:gd name="connsiteY31" fmla="*/ 3076402 h 5708825"/>
              <a:gd name="connsiteX32" fmla="*/ 31411 w 5557911"/>
              <a:gd name="connsiteY32" fmla="*/ 3147458 h 5708825"/>
              <a:gd name="connsiteX33" fmla="*/ 288777 w 5557911"/>
              <a:gd name="connsiteY33" fmla="*/ 3208608 h 5708825"/>
              <a:gd name="connsiteX34" fmla="*/ 753883 w 5557911"/>
              <a:gd name="connsiteY34" fmla="*/ 3204132 h 5708825"/>
              <a:gd name="connsiteX35" fmla="*/ 991436 w 5557911"/>
              <a:gd name="connsiteY35" fmla="*/ 3197750 h 5708825"/>
              <a:gd name="connsiteX36" fmla="*/ 1036775 w 5557911"/>
              <a:gd name="connsiteY36" fmla="*/ 3250995 h 5708825"/>
              <a:gd name="connsiteX37" fmla="*/ 1071256 w 5557911"/>
              <a:gd name="connsiteY37" fmla="*/ 3792777 h 5708825"/>
              <a:gd name="connsiteX38" fmla="*/ 1058111 w 5557911"/>
              <a:gd name="connsiteY38" fmla="*/ 3849069 h 5708825"/>
              <a:gd name="connsiteX39" fmla="*/ 706353 w 5557911"/>
              <a:gd name="connsiteY39" fmla="*/ 4805189 h 5708825"/>
              <a:gd name="connsiteX40" fmla="*/ 642440 w 5557911"/>
              <a:gd name="connsiteY40" fmla="*/ 4929681 h 5708825"/>
              <a:gd name="connsiteX41" fmla="*/ 509281 w 5557911"/>
              <a:gd name="connsiteY41" fmla="*/ 5069889 h 5708825"/>
              <a:gd name="connsiteX42" fmla="*/ 535570 w 5557911"/>
              <a:gd name="connsiteY42" fmla="*/ 5121895 h 5708825"/>
              <a:gd name="connsiteX43" fmla="*/ 611293 w 5557911"/>
              <a:gd name="connsiteY43" fmla="*/ 5128943 h 5708825"/>
              <a:gd name="connsiteX44" fmla="*/ 629581 w 5557911"/>
              <a:gd name="connsiteY44" fmla="*/ 5168568 h 5708825"/>
              <a:gd name="connsiteX45" fmla="*/ 616818 w 5557911"/>
              <a:gd name="connsiteY45" fmla="*/ 5188570 h 5708825"/>
              <a:gd name="connsiteX46" fmla="*/ 599578 w 5557911"/>
              <a:gd name="connsiteY46" fmla="*/ 5249244 h 5708825"/>
              <a:gd name="connsiteX47" fmla="*/ 667491 w 5557911"/>
              <a:gd name="connsiteY47" fmla="*/ 5272867 h 5708825"/>
              <a:gd name="connsiteX48" fmla="*/ 812747 w 5557911"/>
              <a:gd name="connsiteY48" fmla="*/ 5249626 h 5708825"/>
              <a:gd name="connsiteX49" fmla="*/ 848085 w 5557911"/>
              <a:gd name="connsiteY49" fmla="*/ 5286201 h 5708825"/>
              <a:gd name="connsiteX50" fmla="*/ 842941 w 5557911"/>
              <a:gd name="connsiteY50" fmla="*/ 5309442 h 5708825"/>
              <a:gd name="connsiteX51" fmla="*/ 903235 w 5557911"/>
              <a:gd name="connsiteY51" fmla="*/ 5360306 h 5708825"/>
              <a:gd name="connsiteX52" fmla="*/ 1503976 w 5557911"/>
              <a:gd name="connsiteY52" fmla="*/ 5165234 h 5708825"/>
              <a:gd name="connsiteX53" fmla="*/ 1580462 w 5557911"/>
              <a:gd name="connsiteY53" fmla="*/ 5070174 h 5708825"/>
              <a:gd name="connsiteX54" fmla="*/ 1739530 w 5557911"/>
              <a:gd name="connsiteY54" fmla="*/ 4791854 h 5708825"/>
              <a:gd name="connsiteX55" fmla="*/ 1848401 w 5557911"/>
              <a:gd name="connsiteY55" fmla="*/ 4770042 h 5708825"/>
              <a:gd name="connsiteX56" fmla="*/ 2536582 w 5557911"/>
              <a:gd name="connsiteY56" fmla="*/ 4886247 h 5708825"/>
              <a:gd name="connsiteX57" fmla="*/ 2609543 w 5557911"/>
              <a:gd name="connsiteY57" fmla="*/ 4929395 h 5708825"/>
              <a:gd name="connsiteX58" fmla="*/ 2741465 w 5557911"/>
              <a:gd name="connsiteY58" fmla="*/ 5495275 h 5708825"/>
              <a:gd name="connsiteX59" fmla="*/ 2862813 w 5557911"/>
              <a:gd name="connsiteY59" fmla="*/ 5616147 h 5708825"/>
              <a:gd name="connsiteX60" fmla="*/ 3022547 w 5557911"/>
              <a:gd name="connsiteY60" fmla="*/ 5594907 h 5708825"/>
              <a:gd name="connsiteX61" fmla="*/ 3153326 w 5557911"/>
              <a:gd name="connsiteY61" fmla="*/ 5616052 h 5708825"/>
              <a:gd name="connsiteX62" fmla="*/ 3285342 w 5557911"/>
              <a:gd name="connsiteY62" fmla="*/ 5708826 h 5708825"/>
              <a:gd name="connsiteX63" fmla="*/ 3323347 w 5557911"/>
              <a:gd name="connsiteY63" fmla="*/ 5708826 h 5708825"/>
              <a:gd name="connsiteX64" fmla="*/ 3440695 w 5557911"/>
              <a:gd name="connsiteY64" fmla="*/ 5605766 h 5708825"/>
              <a:gd name="connsiteX65" fmla="*/ 3536993 w 5557911"/>
              <a:gd name="connsiteY65" fmla="*/ 5576142 h 5708825"/>
              <a:gd name="connsiteX66" fmla="*/ 3700823 w 5557911"/>
              <a:gd name="connsiteY66" fmla="*/ 5599098 h 5708825"/>
              <a:gd name="connsiteX67" fmla="*/ 3749781 w 5557911"/>
              <a:gd name="connsiteY67" fmla="*/ 5543281 h 5708825"/>
              <a:gd name="connsiteX68" fmla="*/ 3717682 w 5557911"/>
              <a:gd name="connsiteY68" fmla="*/ 5131611 h 5708825"/>
              <a:gd name="connsiteX69" fmla="*/ 3784261 w 5557911"/>
              <a:gd name="connsiteY69" fmla="*/ 5061792 h 5708825"/>
              <a:gd name="connsiteX70" fmla="*/ 4433200 w 5557911"/>
              <a:gd name="connsiteY70" fmla="*/ 5144755 h 5708825"/>
              <a:gd name="connsiteX71" fmla="*/ 4947455 w 5557911"/>
              <a:gd name="connsiteY71" fmla="*/ 5073794 h 5708825"/>
              <a:gd name="connsiteX72" fmla="*/ 5125572 w 5557911"/>
              <a:gd name="connsiteY72" fmla="*/ 4989974 h 5708825"/>
              <a:gd name="connsiteX73" fmla="*/ 5489903 w 5557911"/>
              <a:gd name="connsiteY73" fmla="*/ 4636120 h 5708825"/>
              <a:gd name="connsiteX74" fmla="*/ 5557912 w 5557911"/>
              <a:gd name="connsiteY74" fmla="*/ 4444001 h 5708825"/>
              <a:gd name="connsiteX75" fmla="*/ 5557912 w 5557911"/>
              <a:gd name="connsiteY75" fmla="*/ 4206257 h 5708825"/>
              <a:gd name="connsiteX76" fmla="*/ 5504000 w 5557911"/>
              <a:gd name="connsiteY76" fmla="*/ 4029092 h 570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57911" h="5708825">
                <a:moveTo>
                  <a:pt x="5504000" y="4028902"/>
                </a:moveTo>
                <a:cubicBezTo>
                  <a:pt x="5378937" y="3717910"/>
                  <a:pt x="5120238" y="3569225"/>
                  <a:pt x="4786863" y="3607135"/>
                </a:cubicBezTo>
                <a:cubicBezTo>
                  <a:pt x="4526831" y="3636662"/>
                  <a:pt x="4337950" y="3784109"/>
                  <a:pt x="4164785" y="3961560"/>
                </a:cubicBezTo>
                <a:cubicBezTo>
                  <a:pt x="4116017" y="4011566"/>
                  <a:pt x="4075536" y="4068430"/>
                  <a:pt x="4039341" y="4128438"/>
                </a:cubicBezTo>
                <a:cubicBezTo>
                  <a:pt x="3991621" y="4207686"/>
                  <a:pt x="3933994" y="4279219"/>
                  <a:pt x="3864367" y="4340274"/>
                </a:cubicBezTo>
                <a:cubicBezTo>
                  <a:pt x="3822647" y="4376945"/>
                  <a:pt x="3777499" y="4408758"/>
                  <a:pt x="3717396" y="4417617"/>
                </a:cubicBezTo>
                <a:cubicBezTo>
                  <a:pt x="3712157" y="4396281"/>
                  <a:pt x="3725969" y="4383231"/>
                  <a:pt x="3733874" y="4369420"/>
                </a:cubicBezTo>
                <a:cubicBezTo>
                  <a:pt x="4172786" y="3604753"/>
                  <a:pt x="4085918" y="2634632"/>
                  <a:pt x="3516990" y="1959309"/>
                </a:cubicBezTo>
                <a:cubicBezTo>
                  <a:pt x="3484415" y="1920638"/>
                  <a:pt x="3457744" y="1884919"/>
                  <a:pt x="3468698" y="1828817"/>
                </a:cubicBezTo>
                <a:cubicBezTo>
                  <a:pt x="3477938" y="1781478"/>
                  <a:pt x="3456792" y="1737282"/>
                  <a:pt x="3425741" y="1701944"/>
                </a:cubicBezTo>
                <a:cubicBezTo>
                  <a:pt x="3400023" y="1672702"/>
                  <a:pt x="3399166" y="1646794"/>
                  <a:pt x="3412596" y="1611552"/>
                </a:cubicBezTo>
                <a:cubicBezTo>
                  <a:pt x="3507941" y="1361711"/>
                  <a:pt x="3514323" y="1106250"/>
                  <a:pt x="3444886" y="850409"/>
                </a:cubicBezTo>
                <a:cubicBezTo>
                  <a:pt x="3372591" y="583899"/>
                  <a:pt x="3201332" y="385589"/>
                  <a:pt x="2978923" y="233284"/>
                </a:cubicBezTo>
                <a:cubicBezTo>
                  <a:pt x="2623831" y="-9699"/>
                  <a:pt x="2239497" y="-65420"/>
                  <a:pt x="1829827" y="78122"/>
                </a:cubicBezTo>
                <a:cubicBezTo>
                  <a:pt x="1694953" y="125366"/>
                  <a:pt x="1561984" y="175944"/>
                  <a:pt x="1441302" y="254430"/>
                </a:cubicBezTo>
                <a:cubicBezTo>
                  <a:pt x="1329097" y="327391"/>
                  <a:pt x="1246706" y="424165"/>
                  <a:pt x="1193557" y="547514"/>
                </a:cubicBezTo>
                <a:cubicBezTo>
                  <a:pt x="1121453" y="714963"/>
                  <a:pt x="1078971" y="889652"/>
                  <a:pt x="1057349" y="1069865"/>
                </a:cubicBezTo>
                <a:cubicBezTo>
                  <a:pt x="1054396" y="1094344"/>
                  <a:pt x="1046300" y="1115490"/>
                  <a:pt x="1034394" y="1136445"/>
                </a:cubicBezTo>
                <a:cubicBezTo>
                  <a:pt x="1006010" y="1185975"/>
                  <a:pt x="979054" y="1236171"/>
                  <a:pt x="950574" y="1285606"/>
                </a:cubicBezTo>
                <a:cubicBezTo>
                  <a:pt x="909235" y="1357234"/>
                  <a:pt x="912569" y="1427052"/>
                  <a:pt x="955432" y="1496775"/>
                </a:cubicBezTo>
                <a:cubicBezTo>
                  <a:pt x="1082686" y="1703373"/>
                  <a:pt x="1235943" y="1887872"/>
                  <a:pt x="1419109" y="2047320"/>
                </a:cubicBezTo>
                <a:cubicBezTo>
                  <a:pt x="1429015" y="2055988"/>
                  <a:pt x="1448351" y="2060941"/>
                  <a:pt x="1442636" y="2078658"/>
                </a:cubicBezTo>
                <a:cubicBezTo>
                  <a:pt x="1439207" y="2089230"/>
                  <a:pt x="1424157" y="2089326"/>
                  <a:pt x="1413299" y="2090754"/>
                </a:cubicBezTo>
                <a:cubicBezTo>
                  <a:pt x="1195748" y="2118472"/>
                  <a:pt x="999437" y="2206578"/>
                  <a:pt x="807127" y="2305353"/>
                </a:cubicBezTo>
                <a:cubicBezTo>
                  <a:pt x="677111" y="2372123"/>
                  <a:pt x="552334" y="2447275"/>
                  <a:pt x="442796" y="2545192"/>
                </a:cubicBezTo>
                <a:cubicBezTo>
                  <a:pt x="421460" y="2564242"/>
                  <a:pt x="396314" y="2570910"/>
                  <a:pt x="370025" y="2577196"/>
                </a:cubicBezTo>
                <a:cubicBezTo>
                  <a:pt x="292968" y="2595579"/>
                  <a:pt x="216101" y="2614439"/>
                  <a:pt x="139234" y="2633489"/>
                </a:cubicBezTo>
                <a:cubicBezTo>
                  <a:pt x="128566" y="2636156"/>
                  <a:pt x="118184" y="2640442"/>
                  <a:pt x="107897" y="2644633"/>
                </a:cubicBezTo>
                <a:cubicBezTo>
                  <a:pt x="14457" y="2682447"/>
                  <a:pt x="4646" y="2725977"/>
                  <a:pt x="73702" y="2799510"/>
                </a:cubicBezTo>
                <a:cubicBezTo>
                  <a:pt x="91038" y="2817893"/>
                  <a:pt x="108659" y="2837324"/>
                  <a:pt x="129709" y="2850659"/>
                </a:cubicBezTo>
                <a:cubicBezTo>
                  <a:pt x="173620" y="2878472"/>
                  <a:pt x="167524" y="2901808"/>
                  <a:pt x="133805" y="2934955"/>
                </a:cubicBezTo>
                <a:cubicBezTo>
                  <a:pt x="89800" y="2978199"/>
                  <a:pt x="50652" y="3026205"/>
                  <a:pt x="14266" y="3076402"/>
                </a:cubicBezTo>
                <a:cubicBezTo>
                  <a:pt x="-9165" y="3108786"/>
                  <a:pt x="-3926" y="3129265"/>
                  <a:pt x="31411" y="3147458"/>
                </a:cubicBezTo>
                <a:cubicBezTo>
                  <a:pt x="112374" y="3189368"/>
                  <a:pt x="200575" y="3199274"/>
                  <a:pt x="288777" y="3208608"/>
                </a:cubicBezTo>
                <a:cubicBezTo>
                  <a:pt x="443844" y="3225087"/>
                  <a:pt x="598911" y="3209085"/>
                  <a:pt x="753883" y="3204132"/>
                </a:cubicBezTo>
                <a:cubicBezTo>
                  <a:pt x="833035" y="3201655"/>
                  <a:pt x="912283" y="3200227"/>
                  <a:pt x="991436" y="3197750"/>
                </a:cubicBezTo>
                <a:cubicBezTo>
                  <a:pt x="1029631" y="3196512"/>
                  <a:pt x="1041728" y="3214609"/>
                  <a:pt x="1036775" y="3250995"/>
                </a:cubicBezTo>
                <a:cubicBezTo>
                  <a:pt x="1012296" y="3433779"/>
                  <a:pt x="1022678" y="3614564"/>
                  <a:pt x="1071256" y="3792777"/>
                </a:cubicBezTo>
                <a:cubicBezTo>
                  <a:pt x="1077352" y="3814970"/>
                  <a:pt x="1074113" y="3832305"/>
                  <a:pt x="1058111" y="3849069"/>
                </a:cubicBezTo>
                <a:cubicBezTo>
                  <a:pt x="802651" y="4116817"/>
                  <a:pt x="705591" y="4443620"/>
                  <a:pt x="706353" y="4805189"/>
                </a:cubicBezTo>
                <a:cubicBezTo>
                  <a:pt x="706448" y="4861672"/>
                  <a:pt x="693304" y="4899772"/>
                  <a:pt x="642440" y="4929681"/>
                </a:cubicBezTo>
                <a:cubicBezTo>
                  <a:pt x="585957" y="4962828"/>
                  <a:pt x="544904" y="5014739"/>
                  <a:pt x="509281" y="5069889"/>
                </a:cubicBezTo>
                <a:cubicBezTo>
                  <a:pt x="484706" y="5108084"/>
                  <a:pt x="488802" y="5116466"/>
                  <a:pt x="535570" y="5121895"/>
                </a:cubicBezTo>
                <a:cubicBezTo>
                  <a:pt x="560716" y="5124848"/>
                  <a:pt x="585957" y="5127229"/>
                  <a:pt x="611293" y="5128943"/>
                </a:cubicBezTo>
                <a:cubicBezTo>
                  <a:pt x="642631" y="5130944"/>
                  <a:pt x="646346" y="5144660"/>
                  <a:pt x="629581" y="5168568"/>
                </a:cubicBezTo>
                <a:cubicBezTo>
                  <a:pt x="625010" y="5175045"/>
                  <a:pt x="620437" y="5181617"/>
                  <a:pt x="616818" y="5188570"/>
                </a:cubicBezTo>
                <a:cubicBezTo>
                  <a:pt x="607007" y="5207715"/>
                  <a:pt x="586909" y="5226099"/>
                  <a:pt x="599578" y="5249244"/>
                </a:cubicBezTo>
                <a:cubicBezTo>
                  <a:pt x="613865" y="5275343"/>
                  <a:pt x="642154" y="5273438"/>
                  <a:pt x="667491" y="5272867"/>
                </a:cubicBezTo>
                <a:cubicBezTo>
                  <a:pt x="716831" y="5271724"/>
                  <a:pt x="764932" y="5260484"/>
                  <a:pt x="812747" y="5249626"/>
                </a:cubicBezTo>
                <a:cubicBezTo>
                  <a:pt x="847418" y="5241815"/>
                  <a:pt x="857229" y="5253721"/>
                  <a:pt x="848085" y="5286201"/>
                </a:cubicBezTo>
                <a:cubicBezTo>
                  <a:pt x="845894" y="5293822"/>
                  <a:pt x="844180" y="5301632"/>
                  <a:pt x="842941" y="5309442"/>
                </a:cubicBezTo>
                <a:cubicBezTo>
                  <a:pt x="833607" y="5367164"/>
                  <a:pt x="847990" y="5379928"/>
                  <a:pt x="903235" y="5360306"/>
                </a:cubicBezTo>
                <a:cubicBezTo>
                  <a:pt x="1101736" y="5289726"/>
                  <a:pt x="1297475" y="5211240"/>
                  <a:pt x="1503976" y="5165234"/>
                </a:cubicBezTo>
                <a:cubicBezTo>
                  <a:pt x="1552745" y="5154376"/>
                  <a:pt x="1569128" y="5111799"/>
                  <a:pt x="1580462" y="5070174"/>
                </a:cubicBezTo>
                <a:cubicBezTo>
                  <a:pt x="1609513" y="4963304"/>
                  <a:pt x="1670188" y="4875579"/>
                  <a:pt x="1739530" y="4791854"/>
                </a:cubicBezTo>
                <a:cubicBezTo>
                  <a:pt x="1771629" y="4752992"/>
                  <a:pt x="1799823" y="4745563"/>
                  <a:pt x="1848401" y="4770042"/>
                </a:cubicBezTo>
                <a:cubicBezTo>
                  <a:pt x="2065190" y="4879008"/>
                  <a:pt x="2296171" y="4914536"/>
                  <a:pt x="2536582" y="4886247"/>
                </a:cubicBezTo>
                <a:cubicBezTo>
                  <a:pt x="2575730" y="4881675"/>
                  <a:pt x="2594589" y="4896248"/>
                  <a:pt x="2609543" y="4929395"/>
                </a:cubicBezTo>
                <a:cubicBezTo>
                  <a:pt x="2690887" y="5109417"/>
                  <a:pt x="2732416" y="5298774"/>
                  <a:pt x="2741465" y="5495275"/>
                </a:cubicBezTo>
                <a:cubicBezTo>
                  <a:pt x="2745560" y="5583381"/>
                  <a:pt x="2774897" y="5615005"/>
                  <a:pt x="2862813" y="5616147"/>
                </a:cubicBezTo>
                <a:cubicBezTo>
                  <a:pt x="2917201" y="5616910"/>
                  <a:pt x="2970827" y="5609099"/>
                  <a:pt x="3022547" y="5594907"/>
                </a:cubicBezTo>
                <a:cubicBezTo>
                  <a:pt x="3071125" y="5581476"/>
                  <a:pt x="3113225" y="5588525"/>
                  <a:pt x="3153326" y="5616052"/>
                </a:cubicBezTo>
                <a:cubicBezTo>
                  <a:pt x="3197617" y="5646532"/>
                  <a:pt x="3241336" y="5677869"/>
                  <a:pt x="3285342" y="5708826"/>
                </a:cubicBezTo>
                <a:lnTo>
                  <a:pt x="3323347" y="5708826"/>
                </a:lnTo>
                <a:cubicBezTo>
                  <a:pt x="3367828" y="5680632"/>
                  <a:pt x="3406786" y="5645580"/>
                  <a:pt x="3440695" y="5605766"/>
                </a:cubicBezTo>
                <a:cubicBezTo>
                  <a:pt x="3467365" y="5574333"/>
                  <a:pt x="3496416" y="5564427"/>
                  <a:pt x="3536993" y="5576142"/>
                </a:cubicBezTo>
                <a:cubicBezTo>
                  <a:pt x="3590142" y="5591573"/>
                  <a:pt x="3644435" y="5600717"/>
                  <a:pt x="3700823" y="5599098"/>
                </a:cubicBezTo>
                <a:cubicBezTo>
                  <a:pt x="3741113" y="5597955"/>
                  <a:pt x="3753019" y="5581572"/>
                  <a:pt x="3749781" y="5543281"/>
                </a:cubicBezTo>
                <a:cubicBezTo>
                  <a:pt x="3738161" y="5406121"/>
                  <a:pt x="3728255" y="5268866"/>
                  <a:pt x="3717682" y="5131611"/>
                </a:cubicBezTo>
                <a:cubicBezTo>
                  <a:pt x="3712252" y="5060840"/>
                  <a:pt x="3713681" y="5061031"/>
                  <a:pt x="3784261" y="5061792"/>
                </a:cubicBezTo>
                <a:cubicBezTo>
                  <a:pt x="4003908" y="5064269"/>
                  <a:pt x="4217935" y="5108274"/>
                  <a:pt x="4433200" y="5144755"/>
                </a:cubicBezTo>
                <a:cubicBezTo>
                  <a:pt x="4611699" y="5175045"/>
                  <a:pt x="4787911" y="5175712"/>
                  <a:pt x="4947455" y="5073794"/>
                </a:cubicBezTo>
                <a:cubicBezTo>
                  <a:pt x="5003938" y="5037694"/>
                  <a:pt x="5061564" y="5010834"/>
                  <a:pt x="5125572" y="4989974"/>
                </a:cubicBezTo>
                <a:cubicBezTo>
                  <a:pt x="5303118" y="4932157"/>
                  <a:pt x="5409417" y="4796426"/>
                  <a:pt x="5489903" y="4636120"/>
                </a:cubicBezTo>
                <a:cubicBezTo>
                  <a:pt x="5520669" y="4574874"/>
                  <a:pt x="5537814" y="4508962"/>
                  <a:pt x="5557912" y="4444001"/>
                </a:cubicBezTo>
                <a:lnTo>
                  <a:pt x="5557912" y="4206257"/>
                </a:lnTo>
                <a:cubicBezTo>
                  <a:pt x="5539910" y="4147202"/>
                  <a:pt x="5527146" y="4086718"/>
                  <a:pt x="5504000" y="402909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8922DECE-1A70-0140-E321-581A424B997E}"/>
              </a:ext>
            </a:extLst>
          </p:cNvPr>
          <p:cNvSpPr/>
          <p:nvPr/>
        </p:nvSpPr>
        <p:spPr>
          <a:xfrm>
            <a:off x="3024780" y="3931283"/>
            <a:ext cx="1517657" cy="1644655"/>
          </a:xfrm>
          <a:custGeom>
            <a:avLst/>
            <a:gdLst>
              <a:gd name="connsiteX0" fmla="*/ 2722948 w 2728875"/>
              <a:gd name="connsiteY0" fmla="*/ 770861 h 2957229"/>
              <a:gd name="connsiteX1" fmla="*/ 2629376 w 2728875"/>
              <a:gd name="connsiteY1" fmla="*/ 705775 h 2957229"/>
              <a:gd name="connsiteX2" fmla="*/ 2545065 w 2728875"/>
              <a:gd name="connsiteY2" fmla="*/ 742004 h 2957229"/>
              <a:gd name="connsiteX3" fmla="*/ 2378814 w 2728875"/>
              <a:gd name="connsiteY3" fmla="*/ 890956 h 2957229"/>
              <a:gd name="connsiteX4" fmla="*/ 2347697 w 2728875"/>
              <a:gd name="connsiteY4" fmla="*/ 899957 h 2957229"/>
              <a:gd name="connsiteX5" fmla="*/ 2319544 w 2728875"/>
              <a:gd name="connsiteY5" fmla="*/ 879287 h 2957229"/>
              <a:gd name="connsiteX6" fmla="*/ 2223935 w 2728875"/>
              <a:gd name="connsiteY6" fmla="*/ 754932 h 2957229"/>
              <a:gd name="connsiteX7" fmla="*/ 2219342 w 2728875"/>
              <a:gd name="connsiteY7" fmla="*/ 728075 h 2957229"/>
              <a:gd name="connsiteX8" fmla="*/ 2156182 w 2728875"/>
              <a:gd name="connsiteY8" fmla="*/ 278589 h 2957229"/>
              <a:gd name="connsiteX9" fmla="*/ 2111323 w 2728875"/>
              <a:gd name="connsiteY9" fmla="*/ 157346 h 2957229"/>
              <a:gd name="connsiteX10" fmla="*/ 2079873 w 2728875"/>
              <a:gd name="connsiteY10" fmla="*/ 139602 h 2957229"/>
              <a:gd name="connsiteX11" fmla="*/ 1653613 w 2728875"/>
              <a:gd name="connsiteY11" fmla="*/ 269291 h 2957229"/>
              <a:gd name="connsiteX12" fmla="*/ 1573599 w 2728875"/>
              <a:gd name="connsiteY12" fmla="*/ 311706 h 2957229"/>
              <a:gd name="connsiteX13" fmla="*/ 1543334 w 2728875"/>
              <a:gd name="connsiteY13" fmla="*/ 308039 h 2957229"/>
              <a:gd name="connsiteX14" fmla="*/ 1222797 w 2728875"/>
              <a:gd name="connsiteY14" fmla="*/ 71479 h 2957229"/>
              <a:gd name="connsiteX15" fmla="*/ 1046025 w 2728875"/>
              <a:gd name="connsiteY15" fmla="*/ 1948 h 2957229"/>
              <a:gd name="connsiteX16" fmla="*/ 994905 w 2728875"/>
              <a:gd name="connsiteY16" fmla="*/ 17951 h 2957229"/>
              <a:gd name="connsiteX17" fmla="*/ 944488 w 2728875"/>
              <a:gd name="connsiteY17" fmla="*/ 95150 h 2957229"/>
              <a:gd name="connsiteX18" fmla="*/ 819578 w 2728875"/>
              <a:gd name="connsiteY18" fmla="*/ 409353 h 2957229"/>
              <a:gd name="connsiteX19" fmla="*/ 789647 w 2728875"/>
              <a:gd name="connsiteY19" fmla="*/ 426022 h 2957229"/>
              <a:gd name="connsiteX20" fmla="*/ 273075 w 2728875"/>
              <a:gd name="connsiteY20" fmla="*/ 352343 h 2957229"/>
              <a:gd name="connsiteX21" fmla="*/ 111120 w 2728875"/>
              <a:gd name="connsiteY21" fmla="*/ 365938 h 2957229"/>
              <a:gd name="connsiteX22" fmla="*/ 82745 w 2728875"/>
              <a:gd name="connsiteY22" fmla="*/ 396202 h 2957229"/>
              <a:gd name="connsiteX23" fmla="*/ 99748 w 2728875"/>
              <a:gd name="connsiteY23" fmla="*/ 557157 h 2957229"/>
              <a:gd name="connsiteX24" fmla="*/ 250589 w 2728875"/>
              <a:gd name="connsiteY24" fmla="*/ 967932 h 2957229"/>
              <a:gd name="connsiteX25" fmla="*/ 264629 w 2728875"/>
              <a:gd name="connsiteY25" fmla="*/ 998086 h 2957229"/>
              <a:gd name="connsiteX26" fmla="*/ 278631 w 2728875"/>
              <a:gd name="connsiteY26" fmla="*/ 1115699 h 2957229"/>
              <a:gd name="connsiteX27" fmla="*/ 257072 w 2728875"/>
              <a:gd name="connsiteY27" fmla="*/ 1218828 h 2957229"/>
              <a:gd name="connsiteX28" fmla="*/ 230919 w 2728875"/>
              <a:gd name="connsiteY28" fmla="*/ 1239869 h 2957229"/>
              <a:gd name="connsiteX29" fmla="*/ 92043 w 2728875"/>
              <a:gd name="connsiteY29" fmla="*/ 1256353 h 2957229"/>
              <a:gd name="connsiteX30" fmla="*/ 73669 w 2728875"/>
              <a:gd name="connsiteY30" fmla="*/ 1262021 h 2957229"/>
              <a:gd name="connsiteX31" fmla="*/ 55147 w 2728875"/>
              <a:gd name="connsiteY31" fmla="*/ 1268615 h 2957229"/>
              <a:gd name="connsiteX32" fmla="*/ 36403 w 2728875"/>
              <a:gd name="connsiteY32" fmla="*/ 1276468 h 2957229"/>
              <a:gd name="connsiteX33" fmla="*/ 3435 w 2728875"/>
              <a:gd name="connsiteY33" fmla="*/ 1346665 h 2957229"/>
              <a:gd name="connsiteX34" fmla="*/ 76336 w 2728875"/>
              <a:gd name="connsiteY34" fmla="*/ 1519918 h 2957229"/>
              <a:gd name="connsiteX35" fmla="*/ 245551 w 2728875"/>
              <a:gd name="connsiteY35" fmla="*/ 1711433 h 2957229"/>
              <a:gd name="connsiteX36" fmla="*/ 260702 w 2728875"/>
              <a:gd name="connsiteY36" fmla="*/ 1737104 h 2957229"/>
              <a:gd name="connsiteX37" fmla="*/ 505004 w 2728875"/>
              <a:gd name="connsiteY37" fmla="*/ 2358361 h 2957229"/>
              <a:gd name="connsiteX38" fmla="*/ 689036 w 2728875"/>
              <a:gd name="connsiteY38" fmla="*/ 2542171 h 2957229"/>
              <a:gd name="connsiteX39" fmla="*/ 686258 w 2728875"/>
              <a:gd name="connsiteY39" fmla="*/ 2564730 h 2957229"/>
              <a:gd name="connsiteX40" fmla="*/ 448439 w 2728875"/>
              <a:gd name="connsiteY40" fmla="*/ 2749170 h 2957229"/>
              <a:gd name="connsiteX41" fmla="*/ 412840 w 2728875"/>
              <a:gd name="connsiteY41" fmla="*/ 2800920 h 2957229"/>
              <a:gd name="connsiteX42" fmla="*/ 438289 w 2728875"/>
              <a:gd name="connsiteY42" fmla="*/ 2911272 h 2957229"/>
              <a:gd name="connsiteX43" fmla="*/ 564940 w 2728875"/>
              <a:gd name="connsiteY43" fmla="*/ 2953687 h 2957229"/>
              <a:gd name="connsiteX44" fmla="*/ 1091033 w 2728875"/>
              <a:gd name="connsiteY44" fmla="*/ 2748096 h 2957229"/>
              <a:gd name="connsiteX45" fmla="*/ 1148487 w 2728875"/>
              <a:gd name="connsiteY45" fmla="*/ 2727500 h 2957229"/>
              <a:gd name="connsiteX46" fmla="*/ 1766299 w 2728875"/>
              <a:gd name="connsiteY46" fmla="*/ 2692864 h 2957229"/>
              <a:gd name="connsiteX47" fmla="*/ 1822939 w 2728875"/>
              <a:gd name="connsiteY47" fmla="*/ 2700458 h 2957229"/>
              <a:gd name="connsiteX48" fmla="*/ 2161257 w 2728875"/>
              <a:gd name="connsiteY48" fmla="*/ 2860041 h 2957229"/>
              <a:gd name="connsiteX49" fmla="*/ 2405670 w 2728875"/>
              <a:gd name="connsiteY49" fmla="*/ 2868858 h 2957229"/>
              <a:gd name="connsiteX50" fmla="*/ 2497798 w 2728875"/>
              <a:gd name="connsiteY50" fmla="*/ 2819442 h 2957229"/>
              <a:gd name="connsiteX51" fmla="*/ 2521543 w 2728875"/>
              <a:gd name="connsiteY51" fmla="*/ 2752282 h 2957229"/>
              <a:gd name="connsiteX52" fmla="*/ 2464014 w 2728875"/>
              <a:gd name="connsiteY52" fmla="*/ 2640484 h 2957229"/>
              <a:gd name="connsiteX53" fmla="*/ 2275277 w 2728875"/>
              <a:gd name="connsiteY53" fmla="*/ 2523612 h 2957229"/>
              <a:gd name="connsiteX54" fmla="*/ 2214304 w 2728875"/>
              <a:gd name="connsiteY54" fmla="*/ 2501941 h 2957229"/>
              <a:gd name="connsiteX55" fmla="*/ 2197708 w 2728875"/>
              <a:gd name="connsiteY55" fmla="*/ 2493014 h 2957229"/>
              <a:gd name="connsiteX56" fmla="*/ 2210303 w 2728875"/>
              <a:gd name="connsiteY56" fmla="*/ 2480827 h 2957229"/>
              <a:gd name="connsiteX57" fmla="*/ 2347216 w 2728875"/>
              <a:gd name="connsiteY57" fmla="*/ 2365325 h 2957229"/>
              <a:gd name="connsiteX58" fmla="*/ 2585332 w 2728875"/>
              <a:gd name="connsiteY58" fmla="*/ 1885982 h 2957229"/>
              <a:gd name="connsiteX59" fmla="*/ 2573181 w 2728875"/>
              <a:gd name="connsiteY59" fmla="*/ 1408232 h 2957229"/>
              <a:gd name="connsiteX60" fmla="*/ 2579627 w 2728875"/>
              <a:gd name="connsiteY60" fmla="*/ 1375559 h 2957229"/>
              <a:gd name="connsiteX61" fmla="*/ 2725578 w 2728875"/>
              <a:gd name="connsiteY61" fmla="*/ 1001160 h 2957229"/>
              <a:gd name="connsiteX62" fmla="*/ 2728875 w 2728875"/>
              <a:gd name="connsiteY62" fmla="*/ 981157 h 2957229"/>
              <a:gd name="connsiteX63" fmla="*/ 2728875 w 2728875"/>
              <a:gd name="connsiteY63" fmla="*/ 810979 h 2957229"/>
              <a:gd name="connsiteX64" fmla="*/ 2722948 w 2728875"/>
              <a:gd name="connsiteY64" fmla="*/ 770824 h 295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728875" h="2957229">
                <a:moveTo>
                  <a:pt x="2722948" y="770861"/>
                </a:moveTo>
                <a:cubicBezTo>
                  <a:pt x="2713947" y="724297"/>
                  <a:pt x="2675940" y="698033"/>
                  <a:pt x="2629376" y="705775"/>
                </a:cubicBezTo>
                <a:cubicBezTo>
                  <a:pt x="2598297" y="710924"/>
                  <a:pt x="2570848" y="724741"/>
                  <a:pt x="2545065" y="742004"/>
                </a:cubicBezTo>
                <a:cubicBezTo>
                  <a:pt x="2482684" y="783826"/>
                  <a:pt x="2429045" y="835539"/>
                  <a:pt x="2378814" y="890956"/>
                </a:cubicBezTo>
                <a:cubicBezTo>
                  <a:pt x="2363330" y="908033"/>
                  <a:pt x="2361959" y="909255"/>
                  <a:pt x="2347697" y="899957"/>
                </a:cubicBezTo>
                <a:cubicBezTo>
                  <a:pt x="2338955" y="892289"/>
                  <a:pt x="2329583" y="885362"/>
                  <a:pt x="2319544" y="879287"/>
                </a:cubicBezTo>
                <a:cubicBezTo>
                  <a:pt x="2279648" y="844281"/>
                  <a:pt x="2256941" y="795421"/>
                  <a:pt x="2223935" y="754932"/>
                </a:cubicBezTo>
                <a:cubicBezTo>
                  <a:pt x="2217638" y="747227"/>
                  <a:pt x="2219786" y="737225"/>
                  <a:pt x="2219342" y="728075"/>
                </a:cubicBezTo>
                <a:cubicBezTo>
                  <a:pt x="2211822" y="576345"/>
                  <a:pt x="2195597" y="425800"/>
                  <a:pt x="2156182" y="278589"/>
                </a:cubicBezTo>
                <a:cubicBezTo>
                  <a:pt x="2144995" y="236841"/>
                  <a:pt x="2130030" y="196427"/>
                  <a:pt x="2111323" y="157346"/>
                </a:cubicBezTo>
                <a:cubicBezTo>
                  <a:pt x="2104581" y="143232"/>
                  <a:pt x="2096616" y="137342"/>
                  <a:pt x="2079873" y="139602"/>
                </a:cubicBezTo>
                <a:cubicBezTo>
                  <a:pt x="1930624" y="159494"/>
                  <a:pt x="1788970" y="204095"/>
                  <a:pt x="1653613" y="269291"/>
                </a:cubicBezTo>
                <a:cubicBezTo>
                  <a:pt x="1626423" y="282405"/>
                  <a:pt x="1599640" y="296518"/>
                  <a:pt x="1573599" y="311706"/>
                </a:cubicBezTo>
                <a:cubicBezTo>
                  <a:pt x="1561226" y="318930"/>
                  <a:pt x="1553743" y="317707"/>
                  <a:pt x="1543334" y="308039"/>
                </a:cubicBezTo>
                <a:cubicBezTo>
                  <a:pt x="1445428" y="217134"/>
                  <a:pt x="1340817" y="135157"/>
                  <a:pt x="1222797" y="71479"/>
                </a:cubicBezTo>
                <a:cubicBezTo>
                  <a:pt x="1166713" y="41214"/>
                  <a:pt x="1108147" y="17173"/>
                  <a:pt x="1046025" y="1948"/>
                </a:cubicBezTo>
                <a:cubicBezTo>
                  <a:pt x="1024873" y="-3238"/>
                  <a:pt x="1008944" y="1874"/>
                  <a:pt x="994905" y="17951"/>
                </a:cubicBezTo>
                <a:cubicBezTo>
                  <a:pt x="974420" y="41363"/>
                  <a:pt x="958269" y="67478"/>
                  <a:pt x="944488" y="95150"/>
                </a:cubicBezTo>
                <a:cubicBezTo>
                  <a:pt x="894035" y="196353"/>
                  <a:pt x="854732" y="302075"/>
                  <a:pt x="819578" y="409353"/>
                </a:cubicBezTo>
                <a:cubicBezTo>
                  <a:pt x="814021" y="426245"/>
                  <a:pt x="808242" y="430801"/>
                  <a:pt x="789647" y="426022"/>
                </a:cubicBezTo>
                <a:cubicBezTo>
                  <a:pt x="620209" y="382570"/>
                  <a:pt x="448624" y="352936"/>
                  <a:pt x="273075" y="352343"/>
                </a:cubicBezTo>
                <a:cubicBezTo>
                  <a:pt x="218806" y="352158"/>
                  <a:pt x="164833" y="357492"/>
                  <a:pt x="111120" y="365938"/>
                </a:cubicBezTo>
                <a:cubicBezTo>
                  <a:pt x="92487" y="368864"/>
                  <a:pt x="84819" y="378496"/>
                  <a:pt x="82745" y="396202"/>
                </a:cubicBezTo>
                <a:cubicBezTo>
                  <a:pt x="76262" y="451212"/>
                  <a:pt x="87079" y="504407"/>
                  <a:pt x="99748" y="557157"/>
                </a:cubicBezTo>
                <a:cubicBezTo>
                  <a:pt x="134013" y="699922"/>
                  <a:pt x="190912" y="834464"/>
                  <a:pt x="250589" y="967932"/>
                </a:cubicBezTo>
                <a:cubicBezTo>
                  <a:pt x="255108" y="978045"/>
                  <a:pt x="258516" y="989010"/>
                  <a:pt x="264629" y="998086"/>
                </a:cubicBezTo>
                <a:cubicBezTo>
                  <a:pt x="289559" y="1035092"/>
                  <a:pt x="290744" y="1073766"/>
                  <a:pt x="278631" y="1115699"/>
                </a:cubicBezTo>
                <a:cubicBezTo>
                  <a:pt x="268889" y="1149334"/>
                  <a:pt x="263258" y="1184229"/>
                  <a:pt x="257072" y="1218828"/>
                </a:cubicBezTo>
                <a:cubicBezTo>
                  <a:pt x="254219" y="1234683"/>
                  <a:pt x="246922" y="1240499"/>
                  <a:pt x="230919" y="1239869"/>
                </a:cubicBezTo>
                <a:cubicBezTo>
                  <a:pt x="183503" y="1238054"/>
                  <a:pt x="137162" y="1243499"/>
                  <a:pt x="92043" y="1256353"/>
                </a:cubicBezTo>
                <a:cubicBezTo>
                  <a:pt x="85116" y="1257205"/>
                  <a:pt x="78892" y="1259020"/>
                  <a:pt x="73669" y="1262021"/>
                </a:cubicBezTo>
                <a:cubicBezTo>
                  <a:pt x="67483" y="1264095"/>
                  <a:pt x="61297" y="1266281"/>
                  <a:pt x="55147" y="1268615"/>
                </a:cubicBezTo>
                <a:cubicBezTo>
                  <a:pt x="48813" y="1271022"/>
                  <a:pt x="42479" y="1273541"/>
                  <a:pt x="36403" y="1276468"/>
                </a:cubicBezTo>
                <a:cubicBezTo>
                  <a:pt x="2916" y="1292582"/>
                  <a:pt x="-5752" y="1310733"/>
                  <a:pt x="3435" y="1346665"/>
                </a:cubicBezTo>
                <a:cubicBezTo>
                  <a:pt x="19067" y="1408046"/>
                  <a:pt x="43849" y="1465649"/>
                  <a:pt x="76336" y="1519918"/>
                </a:cubicBezTo>
                <a:cubicBezTo>
                  <a:pt x="120826" y="1594264"/>
                  <a:pt x="176910" y="1658461"/>
                  <a:pt x="245551" y="1711433"/>
                </a:cubicBezTo>
                <a:cubicBezTo>
                  <a:pt x="254256" y="1718138"/>
                  <a:pt x="259998" y="1725102"/>
                  <a:pt x="260702" y="1737104"/>
                </a:cubicBezTo>
                <a:cubicBezTo>
                  <a:pt x="274297" y="1970811"/>
                  <a:pt x="360127" y="2176292"/>
                  <a:pt x="505004" y="2358361"/>
                </a:cubicBezTo>
                <a:cubicBezTo>
                  <a:pt x="559310" y="2426595"/>
                  <a:pt x="619469" y="2489125"/>
                  <a:pt x="689036" y="2542171"/>
                </a:cubicBezTo>
                <a:cubicBezTo>
                  <a:pt x="704965" y="2554321"/>
                  <a:pt x="704780" y="2555358"/>
                  <a:pt x="686258" y="2564730"/>
                </a:cubicBezTo>
                <a:cubicBezTo>
                  <a:pt x="595057" y="2610812"/>
                  <a:pt x="513154" y="2668934"/>
                  <a:pt x="448439" y="2749170"/>
                </a:cubicBezTo>
                <a:cubicBezTo>
                  <a:pt x="435251" y="2765506"/>
                  <a:pt x="422953" y="2782472"/>
                  <a:pt x="412840" y="2800920"/>
                </a:cubicBezTo>
                <a:cubicBezTo>
                  <a:pt x="390021" y="2842446"/>
                  <a:pt x="399467" y="2883601"/>
                  <a:pt x="438289" y="2911272"/>
                </a:cubicBezTo>
                <a:cubicBezTo>
                  <a:pt x="476147" y="2938277"/>
                  <a:pt x="520007" y="2949242"/>
                  <a:pt x="564940" y="2953687"/>
                </a:cubicBezTo>
                <a:cubicBezTo>
                  <a:pt x="774903" y="2974469"/>
                  <a:pt x="950045" y="2903530"/>
                  <a:pt x="1091033" y="2748096"/>
                </a:cubicBezTo>
                <a:cubicBezTo>
                  <a:pt x="1108443" y="2728907"/>
                  <a:pt x="1122260" y="2722388"/>
                  <a:pt x="1148487" y="2727500"/>
                </a:cubicBezTo>
                <a:cubicBezTo>
                  <a:pt x="1357116" y="2768173"/>
                  <a:pt x="1563115" y="2752059"/>
                  <a:pt x="1766299" y="2692864"/>
                </a:cubicBezTo>
                <a:cubicBezTo>
                  <a:pt x="1787562" y="2686678"/>
                  <a:pt x="1803861" y="2688382"/>
                  <a:pt x="1822939" y="2700458"/>
                </a:cubicBezTo>
                <a:cubicBezTo>
                  <a:pt x="1928957" y="2767729"/>
                  <a:pt x="2039643" y="2825887"/>
                  <a:pt x="2161257" y="2860041"/>
                </a:cubicBezTo>
                <a:cubicBezTo>
                  <a:pt x="2241790" y="2882638"/>
                  <a:pt x="2323286" y="2891936"/>
                  <a:pt x="2405670" y="2868858"/>
                </a:cubicBezTo>
                <a:cubicBezTo>
                  <a:pt x="2440010" y="2859226"/>
                  <a:pt x="2470274" y="2842223"/>
                  <a:pt x="2497798" y="2819442"/>
                </a:cubicBezTo>
                <a:cubicBezTo>
                  <a:pt x="2519728" y="2801290"/>
                  <a:pt x="2526618" y="2779657"/>
                  <a:pt x="2521543" y="2752282"/>
                </a:cubicBezTo>
                <a:cubicBezTo>
                  <a:pt x="2513578" y="2709089"/>
                  <a:pt x="2494019" y="2672231"/>
                  <a:pt x="2464014" y="2640484"/>
                </a:cubicBezTo>
                <a:cubicBezTo>
                  <a:pt x="2411412" y="2584882"/>
                  <a:pt x="2344808" y="2551765"/>
                  <a:pt x="2275277" y="2523612"/>
                </a:cubicBezTo>
                <a:cubicBezTo>
                  <a:pt x="2255311" y="2515537"/>
                  <a:pt x="2234603" y="2509313"/>
                  <a:pt x="2214304" y="2501941"/>
                </a:cubicBezTo>
                <a:cubicBezTo>
                  <a:pt x="2208266" y="2499756"/>
                  <a:pt x="2198671" y="2501015"/>
                  <a:pt x="2197708" y="2493014"/>
                </a:cubicBezTo>
                <a:cubicBezTo>
                  <a:pt x="2196930" y="2486569"/>
                  <a:pt x="2205413" y="2484235"/>
                  <a:pt x="2210303" y="2480827"/>
                </a:cubicBezTo>
                <a:cubicBezTo>
                  <a:pt x="2259460" y="2446487"/>
                  <a:pt x="2305320" y="2408296"/>
                  <a:pt x="2347216" y="2365325"/>
                </a:cubicBezTo>
                <a:cubicBezTo>
                  <a:pt x="2478165" y="2231153"/>
                  <a:pt x="2553659" y="2069310"/>
                  <a:pt x="2585332" y="1885982"/>
                </a:cubicBezTo>
                <a:cubicBezTo>
                  <a:pt x="2612966" y="1726028"/>
                  <a:pt x="2605261" y="1566741"/>
                  <a:pt x="2573181" y="1408232"/>
                </a:cubicBezTo>
                <a:cubicBezTo>
                  <a:pt x="2570700" y="1395896"/>
                  <a:pt x="2571589" y="1385968"/>
                  <a:pt x="2579627" y="1375559"/>
                </a:cubicBezTo>
                <a:cubicBezTo>
                  <a:pt x="2664605" y="1264984"/>
                  <a:pt x="2708946" y="1138444"/>
                  <a:pt x="2725578" y="1001160"/>
                </a:cubicBezTo>
                <a:cubicBezTo>
                  <a:pt x="2726393" y="994455"/>
                  <a:pt x="2727764" y="987825"/>
                  <a:pt x="2728875" y="981157"/>
                </a:cubicBezTo>
                <a:lnTo>
                  <a:pt x="2728875" y="810979"/>
                </a:lnTo>
                <a:cubicBezTo>
                  <a:pt x="2726912" y="797606"/>
                  <a:pt x="2725504" y="784122"/>
                  <a:pt x="2722948" y="77082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7" name="Graphic 25">
            <a:extLst>
              <a:ext uri="{FF2B5EF4-FFF2-40B4-BE49-F238E27FC236}">
                <a16:creationId xmlns:a16="http://schemas.microsoft.com/office/drawing/2014/main" id="{9A7675E6-02EB-D9E4-F5E6-32B21BB298B8}"/>
              </a:ext>
            </a:extLst>
          </p:cNvPr>
          <p:cNvSpPr/>
          <p:nvPr/>
        </p:nvSpPr>
        <p:spPr>
          <a:xfrm>
            <a:off x="5186816" y="3857656"/>
            <a:ext cx="1600494" cy="1791909"/>
          </a:xfrm>
          <a:custGeom>
            <a:avLst/>
            <a:gdLst>
              <a:gd name="connsiteX0" fmla="*/ 1382356 w 1600494"/>
              <a:gd name="connsiteY0" fmla="*/ 621695 h 1791909"/>
              <a:gd name="connsiteX1" fmla="*/ 1509402 w 1600494"/>
              <a:gd name="connsiteY1" fmla="*/ 610109 h 1791909"/>
              <a:gd name="connsiteX2" fmla="*/ 1600495 w 1600494"/>
              <a:gd name="connsiteY2" fmla="*/ 603646 h 1791909"/>
              <a:gd name="connsiteX3" fmla="*/ 1600495 w 1600494"/>
              <a:gd name="connsiteY3" fmla="*/ 602190 h 1791909"/>
              <a:gd name="connsiteX4" fmla="*/ 1593493 w 1600494"/>
              <a:gd name="connsiteY4" fmla="*/ 600414 h 1791909"/>
              <a:gd name="connsiteX5" fmla="*/ 1491542 w 1600494"/>
              <a:gd name="connsiteY5" fmla="*/ 593282 h 1791909"/>
              <a:gd name="connsiteX6" fmla="*/ 1381759 w 1600494"/>
              <a:gd name="connsiteY6" fmla="*/ 592932 h 1791909"/>
              <a:gd name="connsiteX7" fmla="*/ 1376330 w 1600494"/>
              <a:gd name="connsiteY7" fmla="*/ 585451 h 1791909"/>
              <a:gd name="connsiteX8" fmla="*/ 1381817 w 1600494"/>
              <a:gd name="connsiteY8" fmla="*/ 570458 h 1791909"/>
              <a:gd name="connsiteX9" fmla="*/ 1380886 w 1600494"/>
              <a:gd name="connsiteY9" fmla="*/ 563893 h 1791909"/>
              <a:gd name="connsiteX10" fmla="*/ 1374860 w 1600494"/>
              <a:gd name="connsiteY10" fmla="*/ 565028 h 1791909"/>
              <a:gd name="connsiteX11" fmla="*/ 1357116 w 1600494"/>
              <a:gd name="connsiteY11" fmla="*/ 582001 h 1791909"/>
              <a:gd name="connsiteX12" fmla="*/ 1333753 w 1600494"/>
              <a:gd name="connsiteY12" fmla="*/ 594723 h 1791909"/>
              <a:gd name="connsiteX13" fmla="*/ 1314277 w 1600494"/>
              <a:gd name="connsiteY13" fmla="*/ 596382 h 1791909"/>
              <a:gd name="connsiteX14" fmla="*/ 1247231 w 1600494"/>
              <a:gd name="connsiteY14" fmla="*/ 603122 h 1791909"/>
              <a:gd name="connsiteX15" fmla="*/ 1238861 w 1600494"/>
              <a:gd name="connsiteY15" fmla="*/ 597416 h 1791909"/>
              <a:gd name="connsiteX16" fmla="*/ 1202442 w 1600494"/>
              <a:gd name="connsiteY16" fmla="*/ 517823 h 1791909"/>
              <a:gd name="connsiteX17" fmla="*/ 1205411 w 1600494"/>
              <a:gd name="connsiteY17" fmla="*/ 502102 h 1791909"/>
              <a:gd name="connsiteX18" fmla="*/ 1209603 w 1600494"/>
              <a:gd name="connsiteY18" fmla="*/ 499234 h 1791909"/>
              <a:gd name="connsiteX19" fmla="*/ 1368528 w 1600494"/>
              <a:gd name="connsiteY19" fmla="*/ 407239 h 1791909"/>
              <a:gd name="connsiteX20" fmla="*/ 1503303 w 1600494"/>
              <a:gd name="connsiteY20" fmla="*/ 340528 h 1791909"/>
              <a:gd name="connsiteX21" fmla="*/ 1513711 w 1600494"/>
              <a:gd name="connsiteY21" fmla="*/ 334036 h 1791909"/>
              <a:gd name="connsiteX22" fmla="*/ 1511032 w 1600494"/>
              <a:gd name="connsiteY22" fmla="*/ 333047 h 1791909"/>
              <a:gd name="connsiteX23" fmla="*/ 1449926 w 1600494"/>
              <a:gd name="connsiteY23" fmla="*/ 343774 h 1791909"/>
              <a:gd name="connsiteX24" fmla="*/ 1344728 w 1600494"/>
              <a:gd name="connsiteY24" fmla="*/ 385711 h 1791909"/>
              <a:gd name="connsiteX25" fmla="*/ 1262995 w 1600494"/>
              <a:gd name="connsiteY25" fmla="*/ 423368 h 1791909"/>
              <a:gd name="connsiteX26" fmla="*/ 1175091 w 1600494"/>
              <a:gd name="connsiteY26" fmla="*/ 475712 h 1791909"/>
              <a:gd name="connsiteX27" fmla="*/ 1169952 w 1600494"/>
              <a:gd name="connsiteY27" fmla="*/ 476760 h 1791909"/>
              <a:gd name="connsiteX28" fmla="*/ 1157157 w 1600494"/>
              <a:gd name="connsiteY28" fmla="*/ 456439 h 1791909"/>
              <a:gd name="connsiteX29" fmla="*/ 1157667 w 1600494"/>
              <a:gd name="connsiteY29" fmla="*/ 371577 h 1791909"/>
              <a:gd name="connsiteX30" fmla="*/ 1136779 w 1600494"/>
              <a:gd name="connsiteY30" fmla="*/ 240746 h 1791909"/>
              <a:gd name="connsiteX31" fmla="*/ 1096152 w 1600494"/>
              <a:gd name="connsiteY31" fmla="*/ 146611 h 1791909"/>
              <a:gd name="connsiteX32" fmla="*/ 989601 w 1600494"/>
              <a:gd name="connsiteY32" fmla="*/ 125286 h 1791909"/>
              <a:gd name="connsiteX33" fmla="*/ 878014 w 1600494"/>
              <a:gd name="connsiteY33" fmla="*/ 232944 h 1791909"/>
              <a:gd name="connsiteX34" fmla="*/ 856310 w 1600494"/>
              <a:gd name="connsiteY34" fmla="*/ 263876 h 1791909"/>
              <a:gd name="connsiteX35" fmla="*/ 857475 w 1600494"/>
              <a:gd name="connsiteY35" fmla="*/ 203162 h 1791909"/>
              <a:gd name="connsiteX36" fmla="*/ 858770 w 1600494"/>
              <a:gd name="connsiteY36" fmla="*/ 121822 h 1791909"/>
              <a:gd name="connsiteX37" fmla="*/ 861915 w 1600494"/>
              <a:gd name="connsiteY37" fmla="*/ 6421 h 1791909"/>
              <a:gd name="connsiteX38" fmla="*/ 859964 w 1600494"/>
              <a:gd name="connsiteY38" fmla="*/ 74 h 1791909"/>
              <a:gd name="connsiteX39" fmla="*/ 855481 w 1600494"/>
              <a:gd name="connsiteY39" fmla="*/ 5591 h 1791909"/>
              <a:gd name="connsiteX40" fmla="*/ 844476 w 1600494"/>
              <a:gd name="connsiteY40" fmla="*/ 48444 h 1791909"/>
              <a:gd name="connsiteX41" fmla="*/ 819396 w 1600494"/>
              <a:gd name="connsiteY41" fmla="*/ 262697 h 1791909"/>
              <a:gd name="connsiteX42" fmla="*/ 821419 w 1600494"/>
              <a:gd name="connsiteY42" fmla="*/ 323789 h 1791909"/>
              <a:gd name="connsiteX43" fmla="*/ 819905 w 1600494"/>
              <a:gd name="connsiteY43" fmla="*/ 318243 h 1791909"/>
              <a:gd name="connsiteX44" fmla="*/ 796557 w 1600494"/>
              <a:gd name="connsiteY44" fmla="*/ 238970 h 1791909"/>
              <a:gd name="connsiteX45" fmla="*/ 772554 w 1600494"/>
              <a:gd name="connsiteY45" fmla="*/ 203991 h 1791909"/>
              <a:gd name="connsiteX46" fmla="*/ 681098 w 1600494"/>
              <a:gd name="connsiteY46" fmla="*/ 198533 h 1791909"/>
              <a:gd name="connsiteX47" fmla="*/ 650996 w 1600494"/>
              <a:gd name="connsiteY47" fmla="*/ 234647 h 1791909"/>
              <a:gd name="connsiteX48" fmla="*/ 649569 w 1600494"/>
              <a:gd name="connsiteY48" fmla="*/ 282406 h 1791909"/>
              <a:gd name="connsiteX49" fmla="*/ 658710 w 1600494"/>
              <a:gd name="connsiteY49" fmla="*/ 346948 h 1791909"/>
              <a:gd name="connsiteX50" fmla="*/ 655319 w 1600494"/>
              <a:gd name="connsiteY50" fmla="*/ 353032 h 1791909"/>
              <a:gd name="connsiteX51" fmla="*/ 649962 w 1600494"/>
              <a:gd name="connsiteY51" fmla="*/ 348869 h 1791909"/>
              <a:gd name="connsiteX52" fmla="*/ 641723 w 1600494"/>
              <a:gd name="connsiteY52" fmla="*/ 321780 h 1791909"/>
              <a:gd name="connsiteX53" fmla="*/ 555653 w 1600494"/>
              <a:gd name="connsiteY53" fmla="*/ 124282 h 1791909"/>
              <a:gd name="connsiteX54" fmla="*/ 510310 w 1600494"/>
              <a:gd name="connsiteY54" fmla="*/ 43990 h 1791909"/>
              <a:gd name="connsiteX55" fmla="*/ 501751 w 1600494"/>
              <a:gd name="connsiteY55" fmla="*/ 37658 h 1791909"/>
              <a:gd name="connsiteX56" fmla="*/ 563964 w 1600494"/>
              <a:gd name="connsiteY56" fmla="*/ 200745 h 1791909"/>
              <a:gd name="connsiteX57" fmla="*/ 610719 w 1600494"/>
              <a:gd name="connsiteY57" fmla="*/ 369364 h 1791909"/>
              <a:gd name="connsiteX58" fmla="*/ 604882 w 1600494"/>
              <a:gd name="connsiteY58" fmla="*/ 365288 h 1791909"/>
              <a:gd name="connsiteX59" fmla="*/ 584969 w 1600494"/>
              <a:gd name="connsiteY59" fmla="*/ 343178 h 1791909"/>
              <a:gd name="connsiteX60" fmla="*/ 478126 w 1600494"/>
              <a:gd name="connsiteY60" fmla="*/ 264662 h 1791909"/>
              <a:gd name="connsiteX61" fmla="*/ 393992 w 1600494"/>
              <a:gd name="connsiteY61" fmla="*/ 239698 h 1791909"/>
              <a:gd name="connsiteX62" fmla="*/ 310032 w 1600494"/>
              <a:gd name="connsiteY62" fmla="*/ 289407 h 1791909"/>
              <a:gd name="connsiteX63" fmla="*/ 281196 w 1600494"/>
              <a:gd name="connsiteY63" fmla="*/ 418593 h 1791909"/>
              <a:gd name="connsiteX64" fmla="*/ 283627 w 1600494"/>
              <a:gd name="connsiteY64" fmla="*/ 504169 h 1791909"/>
              <a:gd name="connsiteX65" fmla="*/ 299217 w 1600494"/>
              <a:gd name="connsiteY65" fmla="*/ 600720 h 1791909"/>
              <a:gd name="connsiteX66" fmla="*/ 307164 w 1600494"/>
              <a:gd name="connsiteY66" fmla="*/ 632933 h 1791909"/>
              <a:gd name="connsiteX67" fmla="*/ 303452 w 1600494"/>
              <a:gd name="connsiteY67" fmla="*/ 631404 h 1791909"/>
              <a:gd name="connsiteX68" fmla="*/ 201312 w 1600494"/>
              <a:gd name="connsiteY68" fmla="*/ 614476 h 1791909"/>
              <a:gd name="connsiteX69" fmla="*/ 29840 w 1600494"/>
              <a:gd name="connsiteY69" fmla="*/ 758960 h 1791909"/>
              <a:gd name="connsiteX70" fmla="*/ 16405 w 1600494"/>
              <a:gd name="connsiteY70" fmla="*/ 776675 h 1791909"/>
              <a:gd name="connsiteX71" fmla="*/ 15764 w 1600494"/>
              <a:gd name="connsiteY71" fmla="*/ 780736 h 1791909"/>
              <a:gd name="connsiteX72" fmla="*/ 18748 w 1600494"/>
              <a:gd name="connsiteY72" fmla="*/ 790285 h 1791909"/>
              <a:gd name="connsiteX73" fmla="*/ 2256 w 1600494"/>
              <a:gd name="connsiteY73" fmla="*/ 938962 h 1791909"/>
              <a:gd name="connsiteX74" fmla="*/ 20510 w 1600494"/>
              <a:gd name="connsiteY74" fmla="*/ 1023184 h 1791909"/>
              <a:gd name="connsiteX75" fmla="*/ 159492 w 1600494"/>
              <a:gd name="connsiteY75" fmla="*/ 1236024 h 1791909"/>
              <a:gd name="connsiteX76" fmla="*/ 328795 w 1600494"/>
              <a:gd name="connsiteY76" fmla="*/ 1344919 h 1791909"/>
              <a:gd name="connsiteX77" fmla="*/ 540412 w 1600494"/>
              <a:gd name="connsiteY77" fmla="*/ 1395269 h 1791909"/>
              <a:gd name="connsiteX78" fmla="*/ 544663 w 1600494"/>
              <a:gd name="connsiteY78" fmla="*/ 1402037 h 1791909"/>
              <a:gd name="connsiteX79" fmla="*/ 542712 w 1600494"/>
              <a:gd name="connsiteY79" fmla="*/ 1438180 h 1791909"/>
              <a:gd name="connsiteX80" fmla="*/ 600937 w 1600494"/>
              <a:gd name="connsiteY80" fmla="*/ 1471791 h 1791909"/>
              <a:gd name="connsiteX81" fmla="*/ 615711 w 1600494"/>
              <a:gd name="connsiteY81" fmla="*/ 1470626 h 1791909"/>
              <a:gd name="connsiteX82" fmla="*/ 642000 w 1600494"/>
              <a:gd name="connsiteY82" fmla="*/ 1481703 h 1791909"/>
              <a:gd name="connsiteX83" fmla="*/ 637953 w 1600494"/>
              <a:gd name="connsiteY83" fmla="*/ 1488254 h 1791909"/>
              <a:gd name="connsiteX84" fmla="*/ 642538 w 1600494"/>
              <a:gd name="connsiteY84" fmla="*/ 1644849 h 1791909"/>
              <a:gd name="connsiteX85" fmla="*/ 640340 w 1600494"/>
              <a:gd name="connsiteY85" fmla="*/ 1650424 h 1791909"/>
              <a:gd name="connsiteX86" fmla="*/ 599685 w 1600494"/>
              <a:gd name="connsiteY86" fmla="*/ 1657556 h 1791909"/>
              <a:gd name="connsiteX87" fmla="*/ 511693 w 1600494"/>
              <a:gd name="connsiteY87" fmla="*/ 1666247 h 1791909"/>
              <a:gd name="connsiteX88" fmla="*/ 377019 w 1600494"/>
              <a:gd name="connsiteY88" fmla="*/ 1686756 h 1791909"/>
              <a:gd name="connsiteX89" fmla="*/ 318140 w 1600494"/>
              <a:gd name="connsiteY89" fmla="*/ 1708489 h 1791909"/>
              <a:gd name="connsiteX90" fmla="*/ 298620 w 1600494"/>
              <a:gd name="connsiteY90" fmla="*/ 1746990 h 1791909"/>
              <a:gd name="connsiteX91" fmla="*/ 326451 w 1600494"/>
              <a:gd name="connsiteY91" fmla="*/ 1783016 h 1791909"/>
              <a:gd name="connsiteX92" fmla="*/ 372420 w 1600494"/>
              <a:gd name="connsiteY92" fmla="*/ 1785869 h 1791909"/>
              <a:gd name="connsiteX93" fmla="*/ 388067 w 1600494"/>
              <a:gd name="connsiteY93" fmla="*/ 1784341 h 1791909"/>
              <a:gd name="connsiteX94" fmla="*/ 415229 w 1600494"/>
              <a:gd name="connsiteY94" fmla="*/ 1791910 h 1791909"/>
              <a:gd name="connsiteX95" fmla="*/ 437049 w 1600494"/>
              <a:gd name="connsiteY95" fmla="*/ 1791910 h 1791909"/>
              <a:gd name="connsiteX96" fmla="*/ 506613 w 1600494"/>
              <a:gd name="connsiteY96" fmla="*/ 1783336 h 1791909"/>
              <a:gd name="connsiteX97" fmla="*/ 596352 w 1600494"/>
              <a:gd name="connsiteY97" fmla="*/ 1778111 h 1791909"/>
              <a:gd name="connsiteX98" fmla="*/ 697750 w 1600494"/>
              <a:gd name="connsiteY98" fmla="*/ 1766102 h 1791909"/>
              <a:gd name="connsiteX99" fmla="*/ 748420 w 1600494"/>
              <a:gd name="connsiteY99" fmla="*/ 1751036 h 1791909"/>
              <a:gd name="connsiteX100" fmla="*/ 776193 w 1600494"/>
              <a:gd name="connsiteY100" fmla="*/ 1684747 h 1791909"/>
              <a:gd name="connsiteX101" fmla="*/ 762117 w 1600494"/>
              <a:gd name="connsiteY101" fmla="*/ 1657804 h 1791909"/>
              <a:gd name="connsiteX102" fmla="*/ 736295 w 1600494"/>
              <a:gd name="connsiteY102" fmla="*/ 1586420 h 1791909"/>
              <a:gd name="connsiteX103" fmla="*/ 781492 w 1600494"/>
              <a:gd name="connsiteY103" fmla="*/ 1477599 h 1791909"/>
              <a:gd name="connsiteX104" fmla="*/ 795000 w 1600494"/>
              <a:gd name="connsiteY104" fmla="*/ 1474411 h 1791909"/>
              <a:gd name="connsiteX105" fmla="*/ 927446 w 1600494"/>
              <a:gd name="connsiteY105" fmla="*/ 1450480 h 1791909"/>
              <a:gd name="connsiteX106" fmla="*/ 947592 w 1600494"/>
              <a:gd name="connsiteY106" fmla="*/ 1451718 h 1791909"/>
              <a:gd name="connsiteX107" fmla="*/ 1015948 w 1600494"/>
              <a:gd name="connsiteY107" fmla="*/ 1528574 h 1791909"/>
              <a:gd name="connsiteX108" fmla="*/ 1011406 w 1600494"/>
              <a:gd name="connsiteY108" fmla="*/ 1627876 h 1791909"/>
              <a:gd name="connsiteX109" fmla="*/ 988015 w 1600494"/>
              <a:gd name="connsiteY109" fmla="*/ 1643248 h 1791909"/>
              <a:gd name="connsiteX110" fmla="*/ 934215 w 1600494"/>
              <a:gd name="connsiteY110" fmla="*/ 1669886 h 1791909"/>
              <a:gd name="connsiteX111" fmla="*/ 941275 w 1600494"/>
              <a:gd name="connsiteY111" fmla="*/ 1734093 h 1791909"/>
              <a:gd name="connsiteX112" fmla="*/ 985526 w 1600494"/>
              <a:gd name="connsiteY112" fmla="*/ 1745549 h 1791909"/>
              <a:gd name="connsiteX113" fmla="*/ 1070475 w 1600494"/>
              <a:gd name="connsiteY113" fmla="*/ 1747441 h 1791909"/>
              <a:gd name="connsiteX114" fmla="*/ 1171321 w 1600494"/>
              <a:gd name="connsiteY114" fmla="*/ 1750556 h 1791909"/>
              <a:gd name="connsiteX115" fmla="*/ 1299022 w 1600494"/>
              <a:gd name="connsiteY115" fmla="*/ 1754603 h 1791909"/>
              <a:gd name="connsiteX116" fmla="*/ 1351890 w 1600494"/>
              <a:gd name="connsiteY116" fmla="*/ 1751924 h 1791909"/>
              <a:gd name="connsiteX117" fmla="*/ 1371905 w 1600494"/>
              <a:gd name="connsiteY117" fmla="*/ 1754894 h 1791909"/>
              <a:gd name="connsiteX118" fmla="*/ 1427320 w 1600494"/>
              <a:gd name="connsiteY118" fmla="*/ 1748693 h 1791909"/>
              <a:gd name="connsiteX119" fmla="*/ 1443084 w 1600494"/>
              <a:gd name="connsiteY119" fmla="*/ 1747412 h 1791909"/>
              <a:gd name="connsiteX120" fmla="*/ 1476840 w 1600494"/>
              <a:gd name="connsiteY120" fmla="*/ 1736538 h 1791909"/>
              <a:gd name="connsiteX121" fmla="*/ 1486185 w 1600494"/>
              <a:gd name="connsiteY121" fmla="*/ 1692055 h 1791909"/>
              <a:gd name="connsiteX122" fmla="*/ 1433608 w 1600494"/>
              <a:gd name="connsiteY122" fmla="*/ 1641588 h 1791909"/>
              <a:gd name="connsiteX123" fmla="*/ 1374670 w 1600494"/>
              <a:gd name="connsiteY123" fmla="*/ 1630118 h 1791909"/>
              <a:gd name="connsiteX124" fmla="*/ 1196153 w 1600494"/>
              <a:gd name="connsiteY124" fmla="*/ 1626013 h 1791909"/>
              <a:gd name="connsiteX125" fmla="*/ 1112135 w 1600494"/>
              <a:gd name="connsiteY125" fmla="*/ 1629987 h 1791909"/>
              <a:gd name="connsiteX126" fmla="*/ 1107041 w 1600494"/>
              <a:gd name="connsiteY126" fmla="*/ 1630031 h 1791909"/>
              <a:gd name="connsiteX127" fmla="*/ 1104420 w 1600494"/>
              <a:gd name="connsiteY127" fmla="*/ 1625329 h 1791909"/>
              <a:gd name="connsiteX128" fmla="*/ 1120898 w 1600494"/>
              <a:gd name="connsiteY128" fmla="*/ 1591413 h 1791909"/>
              <a:gd name="connsiteX129" fmla="*/ 1093343 w 1600494"/>
              <a:gd name="connsiteY129" fmla="*/ 1449287 h 1791909"/>
              <a:gd name="connsiteX130" fmla="*/ 1015089 w 1600494"/>
              <a:gd name="connsiteY130" fmla="*/ 1383828 h 1791909"/>
              <a:gd name="connsiteX131" fmla="*/ 1013779 w 1600494"/>
              <a:gd name="connsiteY131" fmla="*/ 1376171 h 1791909"/>
              <a:gd name="connsiteX132" fmla="*/ 1030985 w 1600494"/>
              <a:gd name="connsiteY132" fmla="*/ 1307655 h 1791909"/>
              <a:gd name="connsiteX133" fmla="*/ 1015657 w 1600494"/>
              <a:gd name="connsiteY133" fmla="*/ 1175689 h 1791909"/>
              <a:gd name="connsiteX134" fmla="*/ 1004987 w 1600494"/>
              <a:gd name="connsiteY134" fmla="*/ 1134801 h 1791909"/>
              <a:gd name="connsiteX135" fmla="*/ 1011421 w 1600494"/>
              <a:gd name="connsiteY135" fmla="*/ 1137377 h 1791909"/>
              <a:gd name="connsiteX136" fmla="*/ 1104668 w 1600494"/>
              <a:gd name="connsiteY136" fmla="*/ 1169866 h 1791909"/>
              <a:gd name="connsiteX137" fmla="*/ 1158089 w 1600494"/>
              <a:gd name="connsiteY137" fmla="*/ 1174277 h 1791909"/>
              <a:gd name="connsiteX138" fmla="*/ 1300448 w 1600494"/>
              <a:gd name="connsiteY138" fmla="*/ 1127421 h 1791909"/>
              <a:gd name="connsiteX139" fmla="*/ 1433332 w 1600494"/>
              <a:gd name="connsiteY139" fmla="*/ 967710 h 1791909"/>
              <a:gd name="connsiteX140" fmla="*/ 1465632 w 1600494"/>
              <a:gd name="connsiteY140" fmla="*/ 858874 h 1791909"/>
              <a:gd name="connsiteX141" fmla="*/ 1473448 w 1600494"/>
              <a:gd name="connsiteY141" fmla="*/ 848728 h 1791909"/>
              <a:gd name="connsiteX142" fmla="*/ 1531993 w 1600494"/>
              <a:gd name="connsiteY142" fmla="*/ 777054 h 1791909"/>
              <a:gd name="connsiteX143" fmla="*/ 1495254 w 1600494"/>
              <a:gd name="connsiteY143" fmla="*/ 700721 h 1791909"/>
              <a:gd name="connsiteX144" fmla="*/ 1427990 w 1600494"/>
              <a:gd name="connsiteY144" fmla="*/ 707766 h 1791909"/>
              <a:gd name="connsiteX145" fmla="*/ 1422647 w 1600494"/>
              <a:gd name="connsiteY145" fmla="*/ 711391 h 1791909"/>
              <a:gd name="connsiteX146" fmla="*/ 1420726 w 1600494"/>
              <a:gd name="connsiteY146" fmla="*/ 702642 h 1791909"/>
              <a:gd name="connsiteX147" fmla="*/ 1375515 w 1600494"/>
              <a:gd name="connsiteY147" fmla="*/ 652322 h 1791909"/>
              <a:gd name="connsiteX148" fmla="*/ 1368149 w 1600494"/>
              <a:gd name="connsiteY148" fmla="*/ 642482 h 1791909"/>
              <a:gd name="connsiteX149" fmla="*/ 1368193 w 1600494"/>
              <a:gd name="connsiteY149" fmla="*/ 637402 h 1791909"/>
              <a:gd name="connsiteX150" fmla="*/ 1382327 w 1600494"/>
              <a:gd name="connsiteY150" fmla="*/ 621695 h 1791909"/>
              <a:gd name="connsiteX151" fmla="*/ 483512 w 1600494"/>
              <a:gd name="connsiteY151" fmla="*/ 1127319 h 1791909"/>
              <a:gd name="connsiteX152" fmla="*/ 449393 w 1600494"/>
              <a:gd name="connsiteY152" fmla="*/ 1160754 h 1791909"/>
              <a:gd name="connsiteX153" fmla="*/ 416132 w 1600494"/>
              <a:gd name="connsiteY153" fmla="*/ 1234263 h 1791909"/>
              <a:gd name="connsiteX154" fmla="*/ 416263 w 1600494"/>
              <a:gd name="connsiteY154" fmla="*/ 1235544 h 1791909"/>
              <a:gd name="connsiteX155" fmla="*/ 443381 w 1600494"/>
              <a:gd name="connsiteY155" fmla="*/ 1293434 h 1791909"/>
              <a:gd name="connsiteX156" fmla="*/ 443861 w 1600494"/>
              <a:gd name="connsiteY156" fmla="*/ 1293943 h 1791909"/>
              <a:gd name="connsiteX157" fmla="*/ 458548 w 1600494"/>
              <a:gd name="connsiteY157" fmla="*/ 1308762 h 1791909"/>
              <a:gd name="connsiteX158" fmla="*/ 458548 w 1600494"/>
              <a:gd name="connsiteY158" fmla="*/ 1308762 h 1791909"/>
              <a:gd name="connsiteX159" fmla="*/ 458548 w 1600494"/>
              <a:gd name="connsiteY159" fmla="*/ 1308762 h 1791909"/>
              <a:gd name="connsiteX160" fmla="*/ 365564 w 1600494"/>
              <a:gd name="connsiteY160" fmla="*/ 1254947 h 1791909"/>
              <a:gd name="connsiteX161" fmla="*/ 350032 w 1600494"/>
              <a:gd name="connsiteY161" fmla="*/ 1242123 h 1791909"/>
              <a:gd name="connsiteX162" fmla="*/ 339261 w 1600494"/>
              <a:gd name="connsiteY162" fmla="*/ 1232618 h 1791909"/>
              <a:gd name="connsiteX163" fmla="*/ 312725 w 1600494"/>
              <a:gd name="connsiteY163" fmla="*/ 1207130 h 1791909"/>
              <a:gd name="connsiteX164" fmla="*/ 253306 w 1600494"/>
              <a:gd name="connsiteY164" fmla="*/ 1139473 h 1791909"/>
              <a:gd name="connsiteX165" fmla="*/ 187207 w 1600494"/>
              <a:gd name="connsiteY165" fmla="*/ 1003839 h 1791909"/>
              <a:gd name="connsiteX166" fmla="*/ 186974 w 1600494"/>
              <a:gd name="connsiteY166" fmla="*/ 1002893 h 1791909"/>
              <a:gd name="connsiteX167" fmla="*/ 186785 w 1600494"/>
              <a:gd name="connsiteY167" fmla="*/ 1002063 h 1791909"/>
              <a:gd name="connsiteX168" fmla="*/ 194150 w 1600494"/>
              <a:gd name="connsiteY168" fmla="*/ 989967 h 1791909"/>
              <a:gd name="connsiteX169" fmla="*/ 278780 w 1600494"/>
              <a:gd name="connsiteY169" fmla="*/ 948540 h 1791909"/>
              <a:gd name="connsiteX170" fmla="*/ 318067 w 1600494"/>
              <a:gd name="connsiteY170" fmla="*/ 929457 h 1791909"/>
              <a:gd name="connsiteX171" fmla="*/ 362376 w 1600494"/>
              <a:gd name="connsiteY171" fmla="*/ 907637 h 1791909"/>
              <a:gd name="connsiteX172" fmla="*/ 362376 w 1600494"/>
              <a:gd name="connsiteY172" fmla="*/ 907637 h 1791909"/>
              <a:gd name="connsiteX173" fmla="*/ 362376 w 1600494"/>
              <a:gd name="connsiteY173" fmla="*/ 907637 h 1791909"/>
              <a:gd name="connsiteX174" fmla="*/ 364123 w 1600494"/>
              <a:gd name="connsiteY174" fmla="*/ 906851 h 1791909"/>
              <a:gd name="connsiteX175" fmla="*/ 370673 w 1600494"/>
              <a:gd name="connsiteY175" fmla="*/ 908467 h 1791909"/>
              <a:gd name="connsiteX176" fmla="*/ 371401 w 1600494"/>
              <a:gd name="connsiteY176" fmla="*/ 909413 h 1791909"/>
              <a:gd name="connsiteX177" fmla="*/ 371401 w 1600494"/>
              <a:gd name="connsiteY177" fmla="*/ 909413 h 1791909"/>
              <a:gd name="connsiteX178" fmla="*/ 380324 w 1600494"/>
              <a:gd name="connsiteY178" fmla="*/ 922091 h 1791909"/>
              <a:gd name="connsiteX179" fmla="*/ 457748 w 1600494"/>
              <a:gd name="connsiteY179" fmla="*/ 991466 h 1791909"/>
              <a:gd name="connsiteX180" fmla="*/ 622902 w 1600494"/>
              <a:gd name="connsiteY180" fmla="*/ 1050957 h 1791909"/>
              <a:gd name="connsiteX181" fmla="*/ 525638 w 1600494"/>
              <a:gd name="connsiteY181" fmla="*/ 1095033 h 1791909"/>
              <a:gd name="connsiteX182" fmla="*/ 518549 w 1600494"/>
              <a:gd name="connsiteY182" fmla="*/ 1100171 h 1791909"/>
              <a:gd name="connsiteX183" fmla="*/ 483498 w 1600494"/>
              <a:gd name="connsiteY183" fmla="*/ 1127348 h 1791909"/>
              <a:gd name="connsiteX184" fmla="*/ 207673 w 1600494"/>
              <a:gd name="connsiteY184" fmla="*/ 899311 h 1791909"/>
              <a:gd name="connsiteX185" fmla="*/ 265737 w 1600494"/>
              <a:gd name="connsiteY185" fmla="*/ 900213 h 1791909"/>
              <a:gd name="connsiteX186" fmla="*/ 324603 w 1600494"/>
              <a:gd name="connsiteY186" fmla="*/ 876982 h 1791909"/>
              <a:gd name="connsiteX187" fmla="*/ 337572 w 1600494"/>
              <a:gd name="connsiteY187" fmla="*/ 862906 h 1791909"/>
              <a:gd name="connsiteX188" fmla="*/ 342434 w 1600494"/>
              <a:gd name="connsiteY188" fmla="*/ 855919 h 1791909"/>
              <a:gd name="connsiteX189" fmla="*/ 342652 w 1600494"/>
              <a:gd name="connsiteY189" fmla="*/ 855671 h 1791909"/>
              <a:gd name="connsiteX190" fmla="*/ 346393 w 1600494"/>
              <a:gd name="connsiteY190" fmla="*/ 857928 h 1791909"/>
              <a:gd name="connsiteX191" fmla="*/ 349857 w 1600494"/>
              <a:gd name="connsiteY191" fmla="*/ 866035 h 1791909"/>
              <a:gd name="connsiteX192" fmla="*/ 342405 w 1600494"/>
              <a:gd name="connsiteY192" fmla="*/ 872469 h 1791909"/>
              <a:gd name="connsiteX193" fmla="*/ 200380 w 1600494"/>
              <a:gd name="connsiteY193" fmla="*/ 956124 h 1791909"/>
              <a:gd name="connsiteX194" fmla="*/ 183087 w 1600494"/>
              <a:gd name="connsiteY194" fmla="*/ 965396 h 1791909"/>
              <a:gd name="connsiteX195" fmla="*/ 181734 w 1600494"/>
              <a:gd name="connsiteY195" fmla="*/ 961800 h 1791909"/>
              <a:gd name="connsiteX196" fmla="*/ 194499 w 1600494"/>
              <a:gd name="connsiteY196" fmla="*/ 907797 h 1791909"/>
              <a:gd name="connsiteX197" fmla="*/ 207658 w 1600494"/>
              <a:gd name="connsiteY197" fmla="*/ 899311 h 1791909"/>
              <a:gd name="connsiteX198" fmla="*/ 207658 w 1600494"/>
              <a:gd name="connsiteY198" fmla="*/ 899311 h 1791909"/>
              <a:gd name="connsiteX199" fmla="*/ 1241816 w 1600494"/>
              <a:gd name="connsiteY199" fmla="*/ 667751 h 1791909"/>
              <a:gd name="connsiteX200" fmla="*/ 1243141 w 1600494"/>
              <a:gd name="connsiteY200" fmla="*/ 648959 h 1791909"/>
              <a:gd name="connsiteX201" fmla="*/ 1248963 w 1600494"/>
              <a:gd name="connsiteY201" fmla="*/ 642089 h 1791909"/>
              <a:gd name="connsiteX202" fmla="*/ 1320099 w 1600494"/>
              <a:gd name="connsiteY202" fmla="*/ 627838 h 1791909"/>
              <a:gd name="connsiteX203" fmla="*/ 1325441 w 1600494"/>
              <a:gd name="connsiteY203" fmla="*/ 633239 h 1791909"/>
              <a:gd name="connsiteX204" fmla="*/ 1324946 w 1600494"/>
              <a:gd name="connsiteY204" fmla="*/ 636092 h 1791909"/>
              <a:gd name="connsiteX205" fmla="*/ 1305776 w 1600494"/>
              <a:gd name="connsiteY205" fmla="*/ 670488 h 1791909"/>
              <a:gd name="connsiteX206" fmla="*/ 1286707 w 1600494"/>
              <a:gd name="connsiteY206" fmla="*/ 738669 h 1791909"/>
              <a:gd name="connsiteX207" fmla="*/ 1301569 w 1600494"/>
              <a:gd name="connsiteY207" fmla="*/ 778713 h 1791909"/>
              <a:gd name="connsiteX208" fmla="*/ 1321147 w 1600494"/>
              <a:gd name="connsiteY208" fmla="*/ 825584 h 1791909"/>
              <a:gd name="connsiteX209" fmla="*/ 1321380 w 1600494"/>
              <a:gd name="connsiteY209" fmla="*/ 866065 h 1791909"/>
              <a:gd name="connsiteX210" fmla="*/ 1245572 w 1600494"/>
              <a:gd name="connsiteY210" fmla="*/ 1006371 h 1791909"/>
              <a:gd name="connsiteX211" fmla="*/ 1131218 w 1600494"/>
              <a:gd name="connsiteY211" fmla="*/ 1060098 h 1791909"/>
              <a:gd name="connsiteX212" fmla="*/ 1019602 w 1600494"/>
              <a:gd name="connsiteY212" fmla="*/ 1037012 h 1791909"/>
              <a:gd name="connsiteX213" fmla="*/ 969601 w 1600494"/>
              <a:gd name="connsiteY213" fmla="*/ 1015498 h 1791909"/>
              <a:gd name="connsiteX214" fmla="*/ 963968 w 1600494"/>
              <a:gd name="connsiteY214" fmla="*/ 1012092 h 1791909"/>
              <a:gd name="connsiteX215" fmla="*/ 990839 w 1600494"/>
              <a:gd name="connsiteY215" fmla="*/ 997711 h 1791909"/>
              <a:gd name="connsiteX216" fmla="*/ 1131480 w 1600494"/>
              <a:gd name="connsiteY216" fmla="*/ 893474 h 1791909"/>
              <a:gd name="connsiteX217" fmla="*/ 1225775 w 1600494"/>
              <a:gd name="connsiteY217" fmla="*/ 744186 h 1791909"/>
              <a:gd name="connsiteX218" fmla="*/ 1241831 w 1600494"/>
              <a:gd name="connsiteY218" fmla="*/ 667737 h 17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1600494" h="1791909">
                <a:moveTo>
                  <a:pt x="1382356" y="621695"/>
                </a:moveTo>
                <a:cubicBezTo>
                  <a:pt x="1424700" y="617794"/>
                  <a:pt x="1467029" y="613660"/>
                  <a:pt x="1509402" y="610109"/>
                </a:cubicBezTo>
                <a:cubicBezTo>
                  <a:pt x="1539737" y="607561"/>
                  <a:pt x="1569971" y="603544"/>
                  <a:pt x="1600495" y="603646"/>
                </a:cubicBezTo>
                <a:lnTo>
                  <a:pt x="1600495" y="602190"/>
                </a:lnTo>
                <a:cubicBezTo>
                  <a:pt x="1598166" y="601593"/>
                  <a:pt x="1595866" y="600764"/>
                  <a:pt x="1593493" y="600414"/>
                </a:cubicBezTo>
                <a:cubicBezTo>
                  <a:pt x="1559694" y="595553"/>
                  <a:pt x="1525589" y="594213"/>
                  <a:pt x="1491542" y="593282"/>
                </a:cubicBezTo>
                <a:cubicBezTo>
                  <a:pt x="1454977" y="592292"/>
                  <a:pt x="1418353" y="593005"/>
                  <a:pt x="1381759" y="592932"/>
                </a:cubicBezTo>
                <a:cubicBezTo>
                  <a:pt x="1373564" y="592932"/>
                  <a:pt x="1373579" y="592860"/>
                  <a:pt x="1376330" y="585451"/>
                </a:cubicBezTo>
                <a:cubicBezTo>
                  <a:pt x="1378193" y="580458"/>
                  <a:pt x="1380042" y="575465"/>
                  <a:pt x="1381817" y="570458"/>
                </a:cubicBezTo>
                <a:cubicBezTo>
                  <a:pt x="1382647" y="568143"/>
                  <a:pt x="1383448" y="565611"/>
                  <a:pt x="1380886" y="563893"/>
                </a:cubicBezTo>
                <a:cubicBezTo>
                  <a:pt x="1378702" y="562423"/>
                  <a:pt x="1376665" y="563864"/>
                  <a:pt x="1374860" y="565028"/>
                </a:cubicBezTo>
                <a:cubicBezTo>
                  <a:pt x="1367858" y="569541"/>
                  <a:pt x="1361861" y="575174"/>
                  <a:pt x="1357116" y="582001"/>
                </a:cubicBezTo>
                <a:cubicBezTo>
                  <a:pt x="1351410" y="590211"/>
                  <a:pt x="1344641" y="595509"/>
                  <a:pt x="1333753" y="594723"/>
                </a:cubicBezTo>
                <a:cubicBezTo>
                  <a:pt x="1327334" y="594257"/>
                  <a:pt x="1320769" y="595727"/>
                  <a:pt x="1314277" y="596382"/>
                </a:cubicBezTo>
                <a:cubicBezTo>
                  <a:pt x="1291918" y="598609"/>
                  <a:pt x="1269575" y="600822"/>
                  <a:pt x="1247231" y="603122"/>
                </a:cubicBezTo>
                <a:cubicBezTo>
                  <a:pt x="1242689" y="603588"/>
                  <a:pt x="1240113" y="602176"/>
                  <a:pt x="1238861" y="597416"/>
                </a:cubicBezTo>
                <a:cubicBezTo>
                  <a:pt x="1231292" y="568813"/>
                  <a:pt x="1218090" y="542757"/>
                  <a:pt x="1202442" y="517823"/>
                </a:cubicBezTo>
                <a:cubicBezTo>
                  <a:pt x="1195629" y="506978"/>
                  <a:pt x="1194625" y="510312"/>
                  <a:pt x="1205411" y="502102"/>
                </a:cubicBezTo>
                <a:cubicBezTo>
                  <a:pt x="1206765" y="501083"/>
                  <a:pt x="1208191" y="500166"/>
                  <a:pt x="1209603" y="499234"/>
                </a:cubicBezTo>
                <a:cubicBezTo>
                  <a:pt x="1260856" y="465595"/>
                  <a:pt x="1313491" y="434358"/>
                  <a:pt x="1368528" y="407239"/>
                </a:cubicBezTo>
                <a:cubicBezTo>
                  <a:pt x="1413492" y="385085"/>
                  <a:pt x="1458412" y="362828"/>
                  <a:pt x="1503303" y="340528"/>
                </a:cubicBezTo>
                <a:cubicBezTo>
                  <a:pt x="1506782" y="338796"/>
                  <a:pt x="1510858" y="337719"/>
                  <a:pt x="1513711" y="334036"/>
                </a:cubicBezTo>
                <a:cubicBezTo>
                  <a:pt x="1512313" y="333498"/>
                  <a:pt x="1511673" y="333032"/>
                  <a:pt x="1511032" y="333047"/>
                </a:cubicBezTo>
                <a:cubicBezTo>
                  <a:pt x="1490115" y="333512"/>
                  <a:pt x="1469853" y="337020"/>
                  <a:pt x="1449926" y="343774"/>
                </a:cubicBezTo>
                <a:cubicBezTo>
                  <a:pt x="1414103" y="355914"/>
                  <a:pt x="1379517" y="371024"/>
                  <a:pt x="1344728" y="385711"/>
                </a:cubicBezTo>
                <a:cubicBezTo>
                  <a:pt x="1317072" y="397385"/>
                  <a:pt x="1289706" y="409641"/>
                  <a:pt x="1262995" y="423368"/>
                </a:cubicBezTo>
                <a:cubicBezTo>
                  <a:pt x="1232602" y="438986"/>
                  <a:pt x="1202776" y="455537"/>
                  <a:pt x="1175091" y="475712"/>
                </a:cubicBezTo>
                <a:cubicBezTo>
                  <a:pt x="1173591" y="476803"/>
                  <a:pt x="1171743" y="478637"/>
                  <a:pt x="1169952" y="476760"/>
                </a:cubicBezTo>
                <a:cubicBezTo>
                  <a:pt x="1164348" y="470894"/>
                  <a:pt x="1156299" y="467182"/>
                  <a:pt x="1157157" y="456439"/>
                </a:cubicBezTo>
                <a:cubicBezTo>
                  <a:pt x="1159399" y="428200"/>
                  <a:pt x="1159457" y="399932"/>
                  <a:pt x="1157667" y="371577"/>
                </a:cubicBezTo>
                <a:cubicBezTo>
                  <a:pt x="1154887" y="327239"/>
                  <a:pt x="1148249" y="283599"/>
                  <a:pt x="1136779" y="240746"/>
                </a:cubicBezTo>
                <a:cubicBezTo>
                  <a:pt x="1127856" y="207427"/>
                  <a:pt x="1116924" y="174835"/>
                  <a:pt x="1096152" y="146611"/>
                </a:cubicBezTo>
                <a:cubicBezTo>
                  <a:pt x="1068292" y="108780"/>
                  <a:pt x="1027709" y="103132"/>
                  <a:pt x="989601" y="125286"/>
                </a:cubicBezTo>
                <a:cubicBezTo>
                  <a:pt x="943677" y="151997"/>
                  <a:pt x="908844" y="190469"/>
                  <a:pt x="878014" y="232944"/>
                </a:cubicBezTo>
                <a:cubicBezTo>
                  <a:pt x="870998" y="242609"/>
                  <a:pt x="864273" y="252507"/>
                  <a:pt x="856310" y="263876"/>
                </a:cubicBezTo>
                <a:cubicBezTo>
                  <a:pt x="856602" y="242274"/>
                  <a:pt x="856427" y="222740"/>
                  <a:pt x="857475" y="203162"/>
                </a:cubicBezTo>
                <a:cubicBezTo>
                  <a:pt x="858931" y="176087"/>
                  <a:pt x="857620" y="148955"/>
                  <a:pt x="858770" y="121822"/>
                </a:cubicBezTo>
                <a:cubicBezTo>
                  <a:pt x="860415" y="83394"/>
                  <a:pt x="858188" y="44820"/>
                  <a:pt x="861915" y="6421"/>
                </a:cubicBezTo>
                <a:cubicBezTo>
                  <a:pt x="862133" y="4150"/>
                  <a:pt x="862744" y="613"/>
                  <a:pt x="859964" y="74"/>
                </a:cubicBezTo>
                <a:cubicBezTo>
                  <a:pt x="856572" y="-581"/>
                  <a:pt x="856281" y="3262"/>
                  <a:pt x="855481" y="5591"/>
                </a:cubicBezTo>
                <a:cubicBezTo>
                  <a:pt x="850706" y="19579"/>
                  <a:pt x="847737" y="34063"/>
                  <a:pt x="844476" y="48444"/>
                </a:cubicBezTo>
                <a:cubicBezTo>
                  <a:pt x="828479" y="118969"/>
                  <a:pt x="820371" y="190454"/>
                  <a:pt x="819396" y="262697"/>
                </a:cubicBezTo>
                <a:cubicBezTo>
                  <a:pt x="819119" y="283032"/>
                  <a:pt x="820691" y="303396"/>
                  <a:pt x="821419" y="323789"/>
                </a:cubicBezTo>
                <a:cubicBezTo>
                  <a:pt x="820924" y="321940"/>
                  <a:pt x="820415" y="320092"/>
                  <a:pt x="819905" y="318243"/>
                </a:cubicBezTo>
                <a:cubicBezTo>
                  <a:pt x="812729" y="291634"/>
                  <a:pt x="807940" y="264341"/>
                  <a:pt x="796557" y="238970"/>
                </a:cubicBezTo>
                <a:cubicBezTo>
                  <a:pt x="790677" y="225840"/>
                  <a:pt x="784199" y="213045"/>
                  <a:pt x="772554" y="203991"/>
                </a:cubicBezTo>
                <a:cubicBezTo>
                  <a:pt x="748464" y="185243"/>
                  <a:pt x="707852" y="182958"/>
                  <a:pt x="681098" y="198533"/>
                </a:cubicBezTo>
                <a:cubicBezTo>
                  <a:pt x="666687" y="206932"/>
                  <a:pt x="654402" y="217034"/>
                  <a:pt x="650996" y="234647"/>
                </a:cubicBezTo>
                <a:cubicBezTo>
                  <a:pt x="647924" y="250498"/>
                  <a:pt x="648244" y="266481"/>
                  <a:pt x="649569" y="282406"/>
                </a:cubicBezTo>
                <a:cubicBezTo>
                  <a:pt x="651374" y="304080"/>
                  <a:pt x="654344" y="325623"/>
                  <a:pt x="658710" y="346948"/>
                </a:cubicBezTo>
                <a:cubicBezTo>
                  <a:pt x="659307" y="349844"/>
                  <a:pt x="658812" y="352144"/>
                  <a:pt x="655319" y="353032"/>
                </a:cubicBezTo>
                <a:cubicBezTo>
                  <a:pt x="651505" y="354007"/>
                  <a:pt x="650763" y="351504"/>
                  <a:pt x="649962" y="348869"/>
                </a:cubicBezTo>
                <a:cubicBezTo>
                  <a:pt x="647226" y="339844"/>
                  <a:pt x="644693" y="330747"/>
                  <a:pt x="641723" y="321780"/>
                </a:cubicBezTo>
                <a:cubicBezTo>
                  <a:pt x="619059" y="253322"/>
                  <a:pt x="589539" y="187849"/>
                  <a:pt x="555653" y="124282"/>
                </a:cubicBezTo>
                <a:cubicBezTo>
                  <a:pt x="541184" y="97149"/>
                  <a:pt x="527152" y="69769"/>
                  <a:pt x="510310" y="43990"/>
                </a:cubicBezTo>
                <a:cubicBezTo>
                  <a:pt x="508462" y="41166"/>
                  <a:pt x="506948" y="37760"/>
                  <a:pt x="501751" y="37658"/>
                </a:cubicBezTo>
                <a:cubicBezTo>
                  <a:pt x="524386" y="91370"/>
                  <a:pt x="546497" y="145185"/>
                  <a:pt x="563964" y="200745"/>
                </a:cubicBezTo>
                <a:cubicBezTo>
                  <a:pt x="581432" y="256292"/>
                  <a:pt x="595027" y="312886"/>
                  <a:pt x="610719" y="369364"/>
                </a:cubicBezTo>
                <a:cubicBezTo>
                  <a:pt x="606963" y="369190"/>
                  <a:pt x="606148" y="366890"/>
                  <a:pt x="604882" y="365288"/>
                </a:cubicBezTo>
                <a:cubicBezTo>
                  <a:pt x="598710" y="357501"/>
                  <a:pt x="592291" y="349917"/>
                  <a:pt x="584969" y="343178"/>
                </a:cubicBezTo>
                <a:cubicBezTo>
                  <a:pt x="552261" y="313046"/>
                  <a:pt x="517297" y="286001"/>
                  <a:pt x="478126" y="264662"/>
                </a:cubicBezTo>
                <a:cubicBezTo>
                  <a:pt x="451838" y="250338"/>
                  <a:pt x="424094" y="241153"/>
                  <a:pt x="393992" y="239698"/>
                </a:cubicBezTo>
                <a:cubicBezTo>
                  <a:pt x="355025" y="237806"/>
                  <a:pt x="328081" y="255782"/>
                  <a:pt x="310032" y="289407"/>
                </a:cubicBezTo>
                <a:cubicBezTo>
                  <a:pt x="288343" y="329830"/>
                  <a:pt x="283074" y="373920"/>
                  <a:pt x="281196" y="418593"/>
                </a:cubicBezTo>
                <a:cubicBezTo>
                  <a:pt x="280002" y="447109"/>
                  <a:pt x="280657" y="475668"/>
                  <a:pt x="283627" y="504169"/>
                </a:cubicBezTo>
                <a:cubicBezTo>
                  <a:pt x="287018" y="536673"/>
                  <a:pt x="291662" y="568915"/>
                  <a:pt x="299217" y="600720"/>
                </a:cubicBezTo>
                <a:cubicBezTo>
                  <a:pt x="301691" y="611157"/>
                  <a:pt x="304355" y="621564"/>
                  <a:pt x="307164" y="632933"/>
                </a:cubicBezTo>
                <a:cubicBezTo>
                  <a:pt x="305141" y="632118"/>
                  <a:pt x="304195" y="631928"/>
                  <a:pt x="303452" y="631404"/>
                </a:cubicBezTo>
                <a:cubicBezTo>
                  <a:pt x="272069" y="609701"/>
                  <a:pt x="237309" y="606179"/>
                  <a:pt x="201312" y="614476"/>
                </a:cubicBezTo>
                <a:cubicBezTo>
                  <a:pt x="119695" y="633297"/>
                  <a:pt x="63770" y="683239"/>
                  <a:pt x="29840" y="758960"/>
                </a:cubicBezTo>
                <a:cubicBezTo>
                  <a:pt x="26725" y="765918"/>
                  <a:pt x="25051" y="773808"/>
                  <a:pt x="16405" y="776675"/>
                </a:cubicBezTo>
                <a:cubicBezTo>
                  <a:pt x="14702" y="777243"/>
                  <a:pt x="12795" y="780387"/>
                  <a:pt x="15764" y="780736"/>
                </a:cubicBezTo>
                <a:cubicBezTo>
                  <a:pt x="24876" y="781799"/>
                  <a:pt x="20073" y="786894"/>
                  <a:pt x="18748" y="790285"/>
                </a:cubicBezTo>
                <a:cubicBezTo>
                  <a:pt x="-102" y="838393"/>
                  <a:pt x="-2839" y="888321"/>
                  <a:pt x="2256" y="938962"/>
                </a:cubicBezTo>
                <a:cubicBezTo>
                  <a:pt x="5153" y="967652"/>
                  <a:pt x="12183" y="995556"/>
                  <a:pt x="20510" y="1023184"/>
                </a:cubicBezTo>
                <a:cubicBezTo>
                  <a:pt x="45997" y="1107799"/>
                  <a:pt x="91791" y="1179212"/>
                  <a:pt x="159492" y="1236024"/>
                </a:cubicBezTo>
                <a:cubicBezTo>
                  <a:pt x="211254" y="1279445"/>
                  <a:pt x="267120" y="1316753"/>
                  <a:pt x="328795" y="1344919"/>
                </a:cubicBezTo>
                <a:cubicBezTo>
                  <a:pt x="396044" y="1375633"/>
                  <a:pt x="466161" y="1394192"/>
                  <a:pt x="540412" y="1395269"/>
                </a:cubicBezTo>
                <a:cubicBezTo>
                  <a:pt x="546482" y="1395356"/>
                  <a:pt x="546395" y="1397088"/>
                  <a:pt x="544663" y="1402037"/>
                </a:cubicBezTo>
                <a:cubicBezTo>
                  <a:pt x="540543" y="1413799"/>
                  <a:pt x="538214" y="1425895"/>
                  <a:pt x="542712" y="1438180"/>
                </a:cubicBezTo>
                <a:cubicBezTo>
                  <a:pt x="551082" y="1461077"/>
                  <a:pt x="576730" y="1475706"/>
                  <a:pt x="600937" y="1471791"/>
                </a:cubicBezTo>
                <a:cubicBezTo>
                  <a:pt x="605828" y="1471005"/>
                  <a:pt x="611155" y="1467744"/>
                  <a:pt x="615711" y="1470626"/>
                </a:cubicBezTo>
                <a:cubicBezTo>
                  <a:pt x="623746" y="1475735"/>
                  <a:pt x="632393" y="1479083"/>
                  <a:pt x="642000" y="1481703"/>
                </a:cubicBezTo>
                <a:cubicBezTo>
                  <a:pt x="640442" y="1484222"/>
                  <a:pt x="639249" y="1486274"/>
                  <a:pt x="637953" y="1488254"/>
                </a:cubicBezTo>
                <a:cubicBezTo>
                  <a:pt x="605711" y="1536944"/>
                  <a:pt x="609088" y="1602068"/>
                  <a:pt x="642538" y="1644849"/>
                </a:cubicBezTo>
                <a:cubicBezTo>
                  <a:pt x="645741" y="1648939"/>
                  <a:pt x="643441" y="1649478"/>
                  <a:pt x="640340" y="1650424"/>
                </a:cubicBezTo>
                <a:cubicBezTo>
                  <a:pt x="627094" y="1654514"/>
                  <a:pt x="613368" y="1656115"/>
                  <a:pt x="599685" y="1657556"/>
                </a:cubicBezTo>
                <a:cubicBezTo>
                  <a:pt x="570369" y="1660642"/>
                  <a:pt x="541009" y="1663204"/>
                  <a:pt x="511693" y="1666247"/>
                </a:cubicBezTo>
                <a:cubicBezTo>
                  <a:pt x="466482" y="1670948"/>
                  <a:pt x="421517" y="1677338"/>
                  <a:pt x="377019" y="1686756"/>
                </a:cubicBezTo>
                <a:cubicBezTo>
                  <a:pt x="356350" y="1691138"/>
                  <a:pt x="335927" y="1696465"/>
                  <a:pt x="318140" y="1708489"/>
                </a:cubicBezTo>
                <a:cubicBezTo>
                  <a:pt x="304675" y="1717586"/>
                  <a:pt x="295912" y="1729755"/>
                  <a:pt x="298620" y="1746990"/>
                </a:cubicBezTo>
                <a:cubicBezTo>
                  <a:pt x="301269" y="1763860"/>
                  <a:pt x="309668" y="1776684"/>
                  <a:pt x="326451" y="1783016"/>
                </a:cubicBezTo>
                <a:cubicBezTo>
                  <a:pt x="341531" y="1788708"/>
                  <a:pt x="357005" y="1786568"/>
                  <a:pt x="372420" y="1785869"/>
                </a:cubicBezTo>
                <a:cubicBezTo>
                  <a:pt x="377689" y="1785636"/>
                  <a:pt x="383075" y="1782216"/>
                  <a:pt x="388067" y="1784341"/>
                </a:cubicBezTo>
                <a:cubicBezTo>
                  <a:pt x="396859" y="1788082"/>
                  <a:pt x="406073" y="1789799"/>
                  <a:pt x="415229" y="1791910"/>
                </a:cubicBezTo>
                <a:lnTo>
                  <a:pt x="437049" y="1791910"/>
                </a:lnTo>
                <a:cubicBezTo>
                  <a:pt x="460062" y="1787674"/>
                  <a:pt x="483046" y="1784006"/>
                  <a:pt x="506613" y="1783336"/>
                </a:cubicBezTo>
                <a:cubicBezTo>
                  <a:pt x="536555" y="1782492"/>
                  <a:pt x="566410" y="1779086"/>
                  <a:pt x="596352" y="1778111"/>
                </a:cubicBezTo>
                <a:cubicBezTo>
                  <a:pt x="630544" y="1776990"/>
                  <a:pt x="664315" y="1773060"/>
                  <a:pt x="697750" y="1766102"/>
                </a:cubicBezTo>
                <a:cubicBezTo>
                  <a:pt x="715028" y="1762507"/>
                  <a:pt x="732059" y="1758125"/>
                  <a:pt x="748420" y="1751036"/>
                </a:cubicBezTo>
                <a:cubicBezTo>
                  <a:pt x="772889" y="1740439"/>
                  <a:pt x="785669" y="1711749"/>
                  <a:pt x="776193" y="1684747"/>
                </a:cubicBezTo>
                <a:cubicBezTo>
                  <a:pt x="772802" y="1675068"/>
                  <a:pt x="768056" y="1666086"/>
                  <a:pt x="762117" y="1657804"/>
                </a:cubicBezTo>
                <a:cubicBezTo>
                  <a:pt x="746790" y="1636392"/>
                  <a:pt x="736571" y="1612505"/>
                  <a:pt x="736295" y="1586420"/>
                </a:cubicBezTo>
                <a:cubicBezTo>
                  <a:pt x="735844" y="1544266"/>
                  <a:pt x="747867" y="1506172"/>
                  <a:pt x="781492" y="1477599"/>
                </a:cubicBezTo>
                <a:cubicBezTo>
                  <a:pt x="785553" y="1474149"/>
                  <a:pt x="789847" y="1473770"/>
                  <a:pt x="795000" y="1474411"/>
                </a:cubicBezTo>
                <a:cubicBezTo>
                  <a:pt x="841609" y="1480233"/>
                  <a:pt x="886311" y="1474265"/>
                  <a:pt x="927446" y="1450480"/>
                </a:cubicBezTo>
                <a:cubicBezTo>
                  <a:pt x="935511" y="1445822"/>
                  <a:pt x="940431" y="1446303"/>
                  <a:pt x="947592" y="1451718"/>
                </a:cubicBezTo>
                <a:cubicBezTo>
                  <a:pt x="975540" y="1472853"/>
                  <a:pt x="1000591" y="1496493"/>
                  <a:pt x="1015948" y="1528574"/>
                </a:cubicBezTo>
                <a:cubicBezTo>
                  <a:pt x="1032091" y="1562301"/>
                  <a:pt x="1032717" y="1595591"/>
                  <a:pt x="1011406" y="1627876"/>
                </a:cubicBezTo>
                <a:cubicBezTo>
                  <a:pt x="1005671" y="1636567"/>
                  <a:pt x="998146" y="1641108"/>
                  <a:pt x="988015" y="1643248"/>
                </a:cubicBezTo>
                <a:cubicBezTo>
                  <a:pt x="967913" y="1647484"/>
                  <a:pt x="948946" y="1654412"/>
                  <a:pt x="934215" y="1669886"/>
                </a:cubicBezTo>
                <a:cubicBezTo>
                  <a:pt x="915598" y="1689464"/>
                  <a:pt x="919004" y="1718998"/>
                  <a:pt x="941275" y="1734093"/>
                </a:cubicBezTo>
                <a:cubicBezTo>
                  <a:pt x="954827" y="1743278"/>
                  <a:pt x="969994" y="1745083"/>
                  <a:pt x="985526" y="1745549"/>
                </a:cubicBezTo>
                <a:cubicBezTo>
                  <a:pt x="1013837" y="1746393"/>
                  <a:pt x="1042178" y="1746335"/>
                  <a:pt x="1070475" y="1747441"/>
                </a:cubicBezTo>
                <a:cubicBezTo>
                  <a:pt x="1104086" y="1748765"/>
                  <a:pt x="1137754" y="1748969"/>
                  <a:pt x="1171321" y="1750556"/>
                </a:cubicBezTo>
                <a:cubicBezTo>
                  <a:pt x="1213883" y="1752565"/>
                  <a:pt x="1256430" y="1754180"/>
                  <a:pt x="1299022" y="1754603"/>
                </a:cubicBezTo>
                <a:cubicBezTo>
                  <a:pt x="1316708" y="1754777"/>
                  <a:pt x="1334306" y="1753685"/>
                  <a:pt x="1351890" y="1751924"/>
                </a:cubicBezTo>
                <a:cubicBezTo>
                  <a:pt x="1358760" y="1751240"/>
                  <a:pt x="1365180" y="1754108"/>
                  <a:pt x="1371905" y="1754894"/>
                </a:cubicBezTo>
                <a:cubicBezTo>
                  <a:pt x="1390915" y="1757106"/>
                  <a:pt x="1409576" y="1757310"/>
                  <a:pt x="1427320" y="1748693"/>
                </a:cubicBezTo>
                <a:cubicBezTo>
                  <a:pt x="1432386" y="1746233"/>
                  <a:pt x="1437844" y="1747266"/>
                  <a:pt x="1443084" y="1747412"/>
                </a:cubicBezTo>
                <a:cubicBezTo>
                  <a:pt x="1455690" y="1747761"/>
                  <a:pt x="1467146" y="1744661"/>
                  <a:pt x="1476840" y="1736538"/>
                </a:cubicBezTo>
                <a:cubicBezTo>
                  <a:pt x="1489475" y="1725956"/>
                  <a:pt x="1492517" y="1710017"/>
                  <a:pt x="1486185" y="1692055"/>
                </a:cubicBezTo>
                <a:cubicBezTo>
                  <a:pt x="1477117" y="1666334"/>
                  <a:pt x="1458485" y="1650817"/>
                  <a:pt x="1433608" y="1641588"/>
                </a:cubicBezTo>
                <a:cubicBezTo>
                  <a:pt x="1414569" y="1634529"/>
                  <a:pt x="1394583" y="1632302"/>
                  <a:pt x="1374670" y="1630118"/>
                </a:cubicBezTo>
                <a:cubicBezTo>
                  <a:pt x="1315296" y="1623626"/>
                  <a:pt x="1255688" y="1625475"/>
                  <a:pt x="1196153" y="1626013"/>
                </a:cubicBezTo>
                <a:cubicBezTo>
                  <a:pt x="1168133" y="1626261"/>
                  <a:pt x="1140141" y="1628619"/>
                  <a:pt x="1112135" y="1629987"/>
                </a:cubicBezTo>
                <a:cubicBezTo>
                  <a:pt x="1110447" y="1630074"/>
                  <a:pt x="1108744" y="1629958"/>
                  <a:pt x="1107041" y="1630031"/>
                </a:cubicBezTo>
                <a:cubicBezTo>
                  <a:pt x="1103023" y="1630191"/>
                  <a:pt x="1102412" y="1628764"/>
                  <a:pt x="1104420" y="1625329"/>
                </a:cubicBezTo>
                <a:cubicBezTo>
                  <a:pt x="1110767" y="1614441"/>
                  <a:pt x="1116488" y="1603247"/>
                  <a:pt x="1120898" y="1591413"/>
                </a:cubicBezTo>
                <a:cubicBezTo>
                  <a:pt x="1140651" y="1538429"/>
                  <a:pt x="1130753" y="1491034"/>
                  <a:pt x="1093343" y="1449287"/>
                </a:cubicBezTo>
                <a:cubicBezTo>
                  <a:pt x="1070461" y="1423741"/>
                  <a:pt x="1044580" y="1401557"/>
                  <a:pt x="1015089" y="1383828"/>
                </a:cubicBezTo>
                <a:cubicBezTo>
                  <a:pt x="1011203" y="1381499"/>
                  <a:pt x="1012236" y="1379286"/>
                  <a:pt x="1013779" y="1376171"/>
                </a:cubicBezTo>
                <a:cubicBezTo>
                  <a:pt x="1024463" y="1354584"/>
                  <a:pt x="1029136" y="1331542"/>
                  <a:pt x="1030985" y="1307655"/>
                </a:cubicBezTo>
                <a:cubicBezTo>
                  <a:pt x="1034493" y="1262618"/>
                  <a:pt x="1025730" y="1219081"/>
                  <a:pt x="1015657" y="1175689"/>
                </a:cubicBezTo>
                <a:cubicBezTo>
                  <a:pt x="1012498" y="1162079"/>
                  <a:pt x="1008612" y="1148644"/>
                  <a:pt x="1004987" y="1134801"/>
                </a:cubicBezTo>
                <a:cubicBezTo>
                  <a:pt x="1007986" y="1133971"/>
                  <a:pt x="1009602" y="1136227"/>
                  <a:pt x="1011421" y="1137377"/>
                </a:cubicBezTo>
                <a:cubicBezTo>
                  <a:pt x="1039980" y="1155456"/>
                  <a:pt x="1071611" y="1164670"/>
                  <a:pt x="1104668" y="1169866"/>
                </a:cubicBezTo>
                <a:cubicBezTo>
                  <a:pt x="1122383" y="1172647"/>
                  <a:pt x="1140112" y="1174510"/>
                  <a:pt x="1158089" y="1174277"/>
                </a:cubicBezTo>
                <a:cubicBezTo>
                  <a:pt x="1210506" y="1173578"/>
                  <a:pt x="1258061" y="1158353"/>
                  <a:pt x="1300448" y="1127421"/>
                </a:cubicBezTo>
                <a:cubicBezTo>
                  <a:pt x="1358120" y="1085339"/>
                  <a:pt x="1402531" y="1032121"/>
                  <a:pt x="1433332" y="967710"/>
                </a:cubicBezTo>
                <a:cubicBezTo>
                  <a:pt x="1449824" y="933198"/>
                  <a:pt x="1460202" y="896720"/>
                  <a:pt x="1465632" y="858874"/>
                </a:cubicBezTo>
                <a:cubicBezTo>
                  <a:pt x="1466389" y="853648"/>
                  <a:pt x="1468703" y="850737"/>
                  <a:pt x="1473448" y="848728"/>
                </a:cubicBezTo>
                <a:cubicBezTo>
                  <a:pt x="1505501" y="835133"/>
                  <a:pt x="1524861" y="810926"/>
                  <a:pt x="1531993" y="777054"/>
                </a:cubicBezTo>
                <a:cubicBezTo>
                  <a:pt x="1538558" y="745918"/>
                  <a:pt x="1523085" y="712570"/>
                  <a:pt x="1495254" y="700721"/>
                </a:cubicBezTo>
                <a:cubicBezTo>
                  <a:pt x="1472095" y="690881"/>
                  <a:pt x="1448965" y="691565"/>
                  <a:pt x="1427990" y="707766"/>
                </a:cubicBezTo>
                <a:cubicBezTo>
                  <a:pt x="1426490" y="708916"/>
                  <a:pt x="1424860" y="709891"/>
                  <a:pt x="1422647" y="711391"/>
                </a:cubicBezTo>
                <a:cubicBezTo>
                  <a:pt x="1421920" y="708101"/>
                  <a:pt x="1421119" y="705408"/>
                  <a:pt x="1420726" y="702642"/>
                </a:cubicBezTo>
                <a:cubicBezTo>
                  <a:pt x="1417334" y="678435"/>
                  <a:pt x="1399561" y="658261"/>
                  <a:pt x="1375515" y="652322"/>
                </a:cubicBezTo>
                <a:cubicBezTo>
                  <a:pt x="1369648" y="650866"/>
                  <a:pt x="1367247" y="648348"/>
                  <a:pt x="1368149" y="642482"/>
                </a:cubicBezTo>
                <a:cubicBezTo>
                  <a:pt x="1368411" y="640822"/>
                  <a:pt x="1368193" y="639090"/>
                  <a:pt x="1368193" y="637402"/>
                </a:cubicBezTo>
                <a:cubicBezTo>
                  <a:pt x="1368193" y="623035"/>
                  <a:pt x="1368193" y="622991"/>
                  <a:pt x="1382327" y="621695"/>
                </a:cubicBezTo>
                <a:close/>
                <a:moveTo>
                  <a:pt x="483512" y="1127319"/>
                </a:moveTo>
                <a:cubicBezTo>
                  <a:pt x="471416" y="1137799"/>
                  <a:pt x="459742" y="1148673"/>
                  <a:pt x="449393" y="1160754"/>
                </a:cubicBezTo>
                <a:cubicBezTo>
                  <a:pt x="426729" y="1186329"/>
                  <a:pt x="414254" y="1211104"/>
                  <a:pt x="416132" y="1234263"/>
                </a:cubicBezTo>
                <a:cubicBezTo>
                  <a:pt x="416161" y="1234685"/>
                  <a:pt x="416234" y="1235107"/>
                  <a:pt x="416263" y="1235544"/>
                </a:cubicBezTo>
                <a:cubicBezTo>
                  <a:pt x="416365" y="1258615"/>
                  <a:pt x="428199" y="1276840"/>
                  <a:pt x="443381" y="1293434"/>
                </a:cubicBezTo>
                <a:cubicBezTo>
                  <a:pt x="443541" y="1293608"/>
                  <a:pt x="443701" y="1293769"/>
                  <a:pt x="443861" y="1293943"/>
                </a:cubicBezTo>
                <a:cubicBezTo>
                  <a:pt x="451896" y="1303317"/>
                  <a:pt x="458534" y="1308762"/>
                  <a:pt x="458548" y="1308762"/>
                </a:cubicBezTo>
                <a:cubicBezTo>
                  <a:pt x="458548" y="1308762"/>
                  <a:pt x="458548" y="1308762"/>
                  <a:pt x="458548" y="1308762"/>
                </a:cubicBezTo>
                <a:lnTo>
                  <a:pt x="458548" y="1308762"/>
                </a:lnTo>
                <a:cubicBezTo>
                  <a:pt x="413745" y="1289853"/>
                  <a:pt x="380091" y="1266083"/>
                  <a:pt x="365564" y="1254947"/>
                </a:cubicBezTo>
                <a:cubicBezTo>
                  <a:pt x="360294" y="1250784"/>
                  <a:pt x="355127" y="1246490"/>
                  <a:pt x="350032" y="1242123"/>
                </a:cubicBezTo>
                <a:cubicBezTo>
                  <a:pt x="346349" y="1238936"/>
                  <a:pt x="342769" y="1235777"/>
                  <a:pt x="339261" y="1232618"/>
                </a:cubicBezTo>
                <a:cubicBezTo>
                  <a:pt x="330192" y="1224408"/>
                  <a:pt x="321356" y="1215908"/>
                  <a:pt x="312725" y="1207130"/>
                </a:cubicBezTo>
                <a:cubicBezTo>
                  <a:pt x="291545" y="1185631"/>
                  <a:pt x="271385" y="1163374"/>
                  <a:pt x="253306" y="1139473"/>
                </a:cubicBezTo>
                <a:cubicBezTo>
                  <a:pt x="197352" y="1063999"/>
                  <a:pt x="189274" y="1010054"/>
                  <a:pt x="187207" y="1003839"/>
                </a:cubicBezTo>
                <a:cubicBezTo>
                  <a:pt x="187105" y="1003519"/>
                  <a:pt x="187047" y="1003213"/>
                  <a:pt x="186974" y="1002893"/>
                </a:cubicBezTo>
                <a:cubicBezTo>
                  <a:pt x="186916" y="1002616"/>
                  <a:pt x="186843" y="1002339"/>
                  <a:pt x="186785" y="1002063"/>
                </a:cubicBezTo>
                <a:cubicBezTo>
                  <a:pt x="185562" y="994275"/>
                  <a:pt x="194150" y="989967"/>
                  <a:pt x="194150" y="989967"/>
                </a:cubicBezTo>
                <a:lnTo>
                  <a:pt x="278780" y="948540"/>
                </a:lnTo>
                <a:cubicBezTo>
                  <a:pt x="291880" y="942179"/>
                  <a:pt x="304966" y="935818"/>
                  <a:pt x="318067" y="929457"/>
                </a:cubicBezTo>
                <a:cubicBezTo>
                  <a:pt x="332870" y="922251"/>
                  <a:pt x="347674" y="915061"/>
                  <a:pt x="362376" y="907637"/>
                </a:cubicBezTo>
                <a:lnTo>
                  <a:pt x="362376" y="907637"/>
                </a:lnTo>
                <a:cubicBezTo>
                  <a:pt x="362376" y="907637"/>
                  <a:pt x="362376" y="907637"/>
                  <a:pt x="362376" y="907637"/>
                </a:cubicBezTo>
                <a:cubicBezTo>
                  <a:pt x="362987" y="907331"/>
                  <a:pt x="363569" y="907055"/>
                  <a:pt x="364123" y="906851"/>
                </a:cubicBezTo>
                <a:cubicBezTo>
                  <a:pt x="367441" y="905716"/>
                  <a:pt x="369625" y="907331"/>
                  <a:pt x="370673" y="908467"/>
                </a:cubicBezTo>
                <a:cubicBezTo>
                  <a:pt x="370920" y="908758"/>
                  <a:pt x="371153" y="909063"/>
                  <a:pt x="371401" y="909413"/>
                </a:cubicBezTo>
                <a:lnTo>
                  <a:pt x="371401" y="909413"/>
                </a:lnTo>
                <a:cubicBezTo>
                  <a:pt x="371401" y="909413"/>
                  <a:pt x="380324" y="922091"/>
                  <a:pt x="380324" y="922091"/>
                </a:cubicBezTo>
                <a:cubicBezTo>
                  <a:pt x="411721" y="963154"/>
                  <a:pt x="457748" y="991466"/>
                  <a:pt x="457748" y="991466"/>
                </a:cubicBezTo>
                <a:cubicBezTo>
                  <a:pt x="531577" y="1037551"/>
                  <a:pt x="622902" y="1050957"/>
                  <a:pt x="622902" y="1050957"/>
                </a:cubicBezTo>
                <a:cubicBezTo>
                  <a:pt x="577953" y="1057930"/>
                  <a:pt x="525638" y="1095033"/>
                  <a:pt x="525638" y="1095033"/>
                </a:cubicBezTo>
                <a:cubicBezTo>
                  <a:pt x="523251" y="1096751"/>
                  <a:pt x="520893" y="1098454"/>
                  <a:pt x="518549" y="1100171"/>
                </a:cubicBezTo>
                <a:cubicBezTo>
                  <a:pt x="506424" y="1108512"/>
                  <a:pt x="494750" y="1117595"/>
                  <a:pt x="483498" y="1127348"/>
                </a:cubicBezTo>
                <a:close/>
                <a:moveTo>
                  <a:pt x="207673" y="899311"/>
                </a:moveTo>
                <a:cubicBezTo>
                  <a:pt x="220206" y="903474"/>
                  <a:pt x="243612" y="903416"/>
                  <a:pt x="265737" y="900213"/>
                </a:cubicBezTo>
                <a:cubicBezTo>
                  <a:pt x="287004" y="897695"/>
                  <a:pt x="307586" y="892877"/>
                  <a:pt x="324603" y="876982"/>
                </a:cubicBezTo>
                <a:cubicBezTo>
                  <a:pt x="329319" y="872571"/>
                  <a:pt x="333787" y="868015"/>
                  <a:pt x="337572" y="862906"/>
                </a:cubicBezTo>
                <a:cubicBezTo>
                  <a:pt x="340833" y="858728"/>
                  <a:pt x="342434" y="855919"/>
                  <a:pt x="342434" y="855919"/>
                </a:cubicBezTo>
                <a:cubicBezTo>
                  <a:pt x="342507" y="855817"/>
                  <a:pt x="342579" y="855744"/>
                  <a:pt x="342652" y="855671"/>
                </a:cubicBezTo>
                <a:cubicBezTo>
                  <a:pt x="343962" y="854609"/>
                  <a:pt x="344996" y="855584"/>
                  <a:pt x="346393" y="857928"/>
                </a:cubicBezTo>
                <a:cubicBezTo>
                  <a:pt x="348809" y="861989"/>
                  <a:pt x="350061" y="864245"/>
                  <a:pt x="349857" y="866035"/>
                </a:cubicBezTo>
                <a:cubicBezTo>
                  <a:pt x="349246" y="867346"/>
                  <a:pt x="346437" y="869645"/>
                  <a:pt x="342405" y="872469"/>
                </a:cubicBezTo>
                <a:cubicBezTo>
                  <a:pt x="295068" y="900359"/>
                  <a:pt x="247731" y="928248"/>
                  <a:pt x="200380" y="956124"/>
                </a:cubicBezTo>
                <a:cubicBezTo>
                  <a:pt x="192156" y="960752"/>
                  <a:pt x="185897" y="964144"/>
                  <a:pt x="183087" y="965396"/>
                </a:cubicBezTo>
                <a:cubicBezTo>
                  <a:pt x="181937" y="965279"/>
                  <a:pt x="181515" y="964057"/>
                  <a:pt x="181734" y="961800"/>
                </a:cubicBezTo>
                <a:cubicBezTo>
                  <a:pt x="183568" y="943227"/>
                  <a:pt x="186552" y="924973"/>
                  <a:pt x="194499" y="907797"/>
                </a:cubicBezTo>
                <a:cubicBezTo>
                  <a:pt x="197178" y="901989"/>
                  <a:pt x="200176" y="897564"/>
                  <a:pt x="207658" y="899311"/>
                </a:cubicBezTo>
                <a:lnTo>
                  <a:pt x="207658" y="899311"/>
                </a:lnTo>
                <a:close/>
                <a:moveTo>
                  <a:pt x="1241816" y="667751"/>
                </a:moveTo>
                <a:cubicBezTo>
                  <a:pt x="1242282" y="661492"/>
                  <a:pt x="1243053" y="655233"/>
                  <a:pt x="1243141" y="648959"/>
                </a:cubicBezTo>
                <a:cubicBezTo>
                  <a:pt x="1243199" y="644694"/>
                  <a:pt x="1245106" y="642846"/>
                  <a:pt x="1248963" y="642089"/>
                </a:cubicBezTo>
                <a:cubicBezTo>
                  <a:pt x="1272690" y="637372"/>
                  <a:pt x="1296402" y="632627"/>
                  <a:pt x="1320099" y="627838"/>
                </a:cubicBezTo>
                <a:cubicBezTo>
                  <a:pt x="1324786" y="626892"/>
                  <a:pt x="1327450" y="627649"/>
                  <a:pt x="1325441" y="633239"/>
                </a:cubicBezTo>
                <a:cubicBezTo>
                  <a:pt x="1325121" y="634141"/>
                  <a:pt x="1325034" y="635131"/>
                  <a:pt x="1324946" y="636092"/>
                </a:cubicBezTo>
                <a:cubicBezTo>
                  <a:pt x="1323607" y="650386"/>
                  <a:pt x="1317348" y="660953"/>
                  <a:pt x="1305776" y="670488"/>
                </a:cubicBezTo>
                <a:cubicBezTo>
                  <a:pt x="1284320" y="688174"/>
                  <a:pt x="1281118" y="712570"/>
                  <a:pt x="1286707" y="738669"/>
                </a:cubicBezTo>
                <a:cubicBezTo>
                  <a:pt x="1289721" y="752745"/>
                  <a:pt x="1295135" y="765918"/>
                  <a:pt x="1301569" y="778713"/>
                </a:cubicBezTo>
                <a:cubicBezTo>
                  <a:pt x="1309182" y="793880"/>
                  <a:pt x="1315587" y="809528"/>
                  <a:pt x="1321147" y="825584"/>
                </a:cubicBezTo>
                <a:cubicBezTo>
                  <a:pt x="1325878" y="839223"/>
                  <a:pt x="1325863" y="852454"/>
                  <a:pt x="1321380" y="866065"/>
                </a:cubicBezTo>
                <a:cubicBezTo>
                  <a:pt x="1304451" y="917361"/>
                  <a:pt x="1280841" y="965076"/>
                  <a:pt x="1245572" y="1006371"/>
                </a:cubicBezTo>
                <a:cubicBezTo>
                  <a:pt x="1215659" y="1041394"/>
                  <a:pt x="1177944" y="1059851"/>
                  <a:pt x="1131218" y="1060098"/>
                </a:cubicBezTo>
                <a:cubicBezTo>
                  <a:pt x="1092222" y="1060302"/>
                  <a:pt x="1055730" y="1049909"/>
                  <a:pt x="1019602" y="1037012"/>
                </a:cubicBezTo>
                <a:cubicBezTo>
                  <a:pt x="1002484" y="1030899"/>
                  <a:pt x="986108" y="1023038"/>
                  <a:pt x="969601" y="1015498"/>
                </a:cubicBezTo>
                <a:cubicBezTo>
                  <a:pt x="967927" y="1014741"/>
                  <a:pt x="966428" y="1013606"/>
                  <a:pt x="963968" y="1012092"/>
                </a:cubicBezTo>
                <a:cubicBezTo>
                  <a:pt x="973502" y="1006997"/>
                  <a:pt x="982221" y="1002441"/>
                  <a:pt x="990839" y="997711"/>
                </a:cubicBezTo>
                <a:cubicBezTo>
                  <a:pt x="1042469" y="969399"/>
                  <a:pt x="1090694" y="936342"/>
                  <a:pt x="1131480" y="893474"/>
                </a:cubicBezTo>
                <a:cubicBezTo>
                  <a:pt x="1172805" y="850053"/>
                  <a:pt x="1205848" y="801144"/>
                  <a:pt x="1225775" y="744186"/>
                </a:cubicBezTo>
                <a:cubicBezTo>
                  <a:pt x="1234422" y="719455"/>
                  <a:pt x="1239866" y="693923"/>
                  <a:pt x="1241831" y="667737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0" name="Graphic 28">
            <a:extLst>
              <a:ext uri="{FF2B5EF4-FFF2-40B4-BE49-F238E27FC236}">
                <a16:creationId xmlns:a16="http://schemas.microsoft.com/office/drawing/2014/main" id="{68AD4F89-514B-5540-CEFE-8DDDB878A5C2}"/>
              </a:ext>
            </a:extLst>
          </p:cNvPr>
          <p:cNvSpPr/>
          <p:nvPr/>
        </p:nvSpPr>
        <p:spPr>
          <a:xfrm>
            <a:off x="7431689" y="3857656"/>
            <a:ext cx="1749962" cy="1791909"/>
          </a:xfrm>
          <a:custGeom>
            <a:avLst/>
            <a:gdLst>
              <a:gd name="connsiteX0" fmla="*/ 2142571 w 2149682"/>
              <a:gd name="connsiteY0" fmla="*/ 555496 h 2201210"/>
              <a:gd name="connsiteX1" fmla="*/ 2036445 w 2149682"/>
              <a:gd name="connsiteY1" fmla="*/ 544990 h 2201210"/>
              <a:gd name="connsiteX2" fmla="*/ 1953192 w 2149682"/>
              <a:gd name="connsiteY2" fmla="*/ 543553 h 2201210"/>
              <a:gd name="connsiteX3" fmla="*/ 1848903 w 2149682"/>
              <a:gd name="connsiteY3" fmla="*/ 541221 h 2201210"/>
              <a:gd name="connsiteX4" fmla="*/ 1776511 w 2149682"/>
              <a:gd name="connsiteY4" fmla="*/ 545814 h 2201210"/>
              <a:gd name="connsiteX5" fmla="*/ 1695802 w 2149682"/>
              <a:gd name="connsiteY5" fmla="*/ 549254 h 2201210"/>
              <a:gd name="connsiteX6" fmla="*/ 1653752 w 2149682"/>
              <a:gd name="connsiteY6" fmla="*/ 549607 h 2201210"/>
              <a:gd name="connsiteX7" fmla="*/ 1581289 w 2149682"/>
              <a:gd name="connsiteY7" fmla="*/ 550502 h 2201210"/>
              <a:gd name="connsiteX8" fmla="*/ 1466328 w 2149682"/>
              <a:gd name="connsiteY8" fmla="*/ 552222 h 2201210"/>
              <a:gd name="connsiteX9" fmla="*/ 1453654 w 2149682"/>
              <a:gd name="connsiteY9" fmla="*/ 549607 h 2201210"/>
              <a:gd name="connsiteX10" fmla="*/ 1458908 w 2149682"/>
              <a:gd name="connsiteY10" fmla="*/ 538582 h 2201210"/>
              <a:gd name="connsiteX11" fmla="*/ 1464491 w 2149682"/>
              <a:gd name="connsiteY11" fmla="*/ 532528 h 2201210"/>
              <a:gd name="connsiteX12" fmla="*/ 1511629 w 2149682"/>
              <a:gd name="connsiteY12" fmla="*/ 469559 h 2201210"/>
              <a:gd name="connsiteX13" fmla="*/ 1514174 w 2149682"/>
              <a:gd name="connsiteY13" fmla="*/ 460960 h 2201210"/>
              <a:gd name="connsiteX14" fmla="*/ 1505716 w 2149682"/>
              <a:gd name="connsiteY14" fmla="*/ 459617 h 2201210"/>
              <a:gd name="connsiteX15" fmla="*/ 1361191 w 2149682"/>
              <a:gd name="connsiteY15" fmla="*/ 475613 h 2201210"/>
              <a:gd name="connsiteX16" fmla="*/ 1341285 w 2149682"/>
              <a:gd name="connsiteY16" fmla="*/ 474294 h 2201210"/>
              <a:gd name="connsiteX17" fmla="*/ 1348706 w 2149682"/>
              <a:gd name="connsiteY17" fmla="*/ 455989 h 2201210"/>
              <a:gd name="connsiteX18" fmla="*/ 1423501 w 2149682"/>
              <a:gd name="connsiteY18" fmla="*/ 322983 h 2201210"/>
              <a:gd name="connsiteX19" fmla="*/ 1439473 w 2149682"/>
              <a:gd name="connsiteY19" fmla="*/ 290309 h 2201210"/>
              <a:gd name="connsiteX20" fmla="*/ 1430945 w 2149682"/>
              <a:gd name="connsiteY20" fmla="*/ 279920 h 2201210"/>
              <a:gd name="connsiteX21" fmla="*/ 1369059 w 2149682"/>
              <a:gd name="connsiteY21" fmla="*/ 293489 h 2201210"/>
              <a:gd name="connsiteX22" fmla="*/ 1273792 w 2149682"/>
              <a:gd name="connsiteY22" fmla="*/ 323007 h 2201210"/>
              <a:gd name="connsiteX23" fmla="*/ 1157536 w 2149682"/>
              <a:gd name="connsiteY23" fmla="*/ 363597 h 2201210"/>
              <a:gd name="connsiteX24" fmla="*/ 1083330 w 2149682"/>
              <a:gd name="connsiteY24" fmla="*/ 396106 h 2201210"/>
              <a:gd name="connsiteX25" fmla="*/ 1063494 w 2149682"/>
              <a:gd name="connsiteY25" fmla="*/ 388780 h 2201210"/>
              <a:gd name="connsiteX26" fmla="*/ 1043353 w 2149682"/>
              <a:gd name="connsiteY26" fmla="*/ 350310 h 2201210"/>
              <a:gd name="connsiteX27" fmla="*/ 1032398 w 2149682"/>
              <a:gd name="connsiteY27" fmla="*/ 336600 h 2201210"/>
              <a:gd name="connsiteX28" fmla="*/ 1013741 w 2149682"/>
              <a:gd name="connsiteY28" fmla="*/ 339380 h 2201210"/>
              <a:gd name="connsiteX29" fmla="*/ 992138 w 2149682"/>
              <a:gd name="connsiteY29" fmla="*/ 377072 h 2201210"/>
              <a:gd name="connsiteX30" fmla="*/ 976661 w 2149682"/>
              <a:gd name="connsiteY30" fmla="*/ 379828 h 2201210"/>
              <a:gd name="connsiteX31" fmla="*/ 905188 w 2149682"/>
              <a:gd name="connsiteY31" fmla="*/ 310427 h 2201210"/>
              <a:gd name="connsiteX32" fmla="*/ 886483 w 2149682"/>
              <a:gd name="connsiteY32" fmla="*/ 292688 h 2201210"/>
              <a:gd name="connsiteX33" fmla="*/ 873620 w 2149682"/>
              <a:gd name="connsiteY33" fmla="*/ 297871 h 2201210"/>
              <a:gd name="connsiteX34" fmla="*/ 861535 w 2149682"/>
              <a:gd name="connsiteY34" fmla="*/ 382678 h 2201210"/>
              <a:gd name="connsiteX35" fmla="*/ 858897 w 2149682"/>
              <a:gd name="connsiteY35" fmla="*/ 391018 h 2201210"/>
              <a:gd name="connsiteX36" fmla="*/ 851147 w 2149682"/>
              <a:gd name="connsiteY36" fmla="*/ 386707 h 2201210"/>
              <a:gd name="connsiteX37" fmla="*/ 731969 w 2149682"/>
              <a:gd name="connsiteY37" fmla="*/ 273772 h 2201210"/>
              <a:gd name="connsiteX38" fmla="*/ 682993 w 2149682"/>
              <a:gd name="connsiteY38" fmla="*/ 226539 h 2201210"/>
              <a:gd name="connsiteX39" fmla="*/ 571306 w 2149682"/>
              <a:gd name="connsiteY39" fmla="*/ 124087 h 2201210"/>
              <a:gd name="connsiteX40" fmla="*/ 428336 w 2149682"/>
              <a:gd name="connsiteY40" fmla="*/ 2860 h 2201210"/>
              <a:gd name="connsiteX41" fmla="*/ 412152 w 2149682"/>
              <a:gd name="connsiteY41" fmla="*/ 7995 h 2201210"/>
              <a:gd name="connsiteX42" fmla="*/ 409702 w 2149682"/>
              <a:gd name="connsiteY42" fmla="*/ 20622 h 2201210"/>
              <a:gd name="connsiteX43" fmla="*/ 411374 w 2149682"/>
              <a:gd name="connsiteY43" fmla="*/ 167386 h 2201210"/>
              <a:gd name="connsiteX44" fmla="*/ 419172 w 2149682"/>
              <a:gd name="connsiteY44" fmla="*/ 305763 h 2201210"/>
              <a:gd name="connsiteX45" fmla="*/ 425650 w 2149682"/>
              <a:gd name="connsiteY45" fmla="*/ 385270 h 2201210"/>
              <a:gd name="connsiteX46" fmla="*/ 435309 w 2149682"/>
              <a:gd name="connsiteY46" fmla="*/ 477497 h 2201210"/>
              <a:gd name="connsiteX47" fmla="*/ 442117 w 2149682"/>
              <a:gd name="connsiteY47" fmla="*/ 553471 h 2201210"/>
              <a:gd name="connsiteX48" fmla="*/ 445556 w 2149682"/>
              <a:gd name="connsiteY48" fmla="*/ 605014 h 2201210"/>
              <a:gd name="connsiteX49" fmla="*/ 429372 w 2149682"/>
              <a:gd name="connsiteY49" fmla="*/ 618301 h 2201210"/>
              <a:gd name="connsiteX50" fmla="*/ 331208 w 2149682"/>
              <a:gd name="connsiteY50" fmla="*/ 557994 h 2201210"/>
              <a:gd name="connsiteX51" fmla="*/ 189321 w 2149682"/>
              <a:gd name="connsiteY51" fmla="*/ 482821 h 2201210"/>
              <a:gd name="connsiteX52" fmla="*/ 177754 w 2149682"/>
              <a:gd name="connsiteY52" fmla="*/ 477191 h 2201210"/>
              <a:gd name="connsiteX53" fmla="*/ 106940 w 2149682"/>
              <a:gd name="connsiteY53" fmla="*/ 435706 h 2201210"/>
              <a:gd name="connsiteX54" fmla="*/ 92122 w 2149682"/>
              <a:gd name="connsiteY54" fmla="*/ 444423 h 2201210"/>
              <a:gd name="connsiteX55" fmla="*/ 96763 w 2149682"/>
              <a:gd name="connsiteY55" fmla="*/ 487392 h 2201210"/>
              <a:gd name="connsiteX56" fmla="*/ 86115 w 2149682"/>
              <a:gd name="connsiteY56" fmla="*/ 501432 h 2201210"/>
              <a:gd name="connsiteX57" fmla="*/ 74384 w 2149682"/>
              <a:gd name="connsiteY57" fmla="*/ 501031 h 2201210"/>
              <a:gd name="connsiteX58" fmla="*/ 6396 w 2149682"/>
              <a:gd name="connsiteY58" fmla="*/ 515119 h 2201210"/>
              <a:gd name="connsiteX59" fmla="*/ 4135 w 2149682"/>
              <a:gd name="connsiteY59" fmla="*/ 531279 h 2201210"/>
              <a:gd name="connsiteX60" fmla="*/ 13888 w 2149682"/>
              <a:gd name="connsiteY60" fmla="*/ 539760 h 2201210"/>
              <a:gd name="connsiteX61" fmla="*/ 65879 w 2149682"/>
              <a:gd name="connsiteY61" fmla="*/ 583365 h 2201210"/>
              <a:gd name="connsiteX62" fmla="*/ 65149 w 2149682"/>
              <a:gd name="connsiteY62" fmla="*/ 607135 h 2201210"/>
              <a:gd name="connsiteX63" fmla="*/ 33629 w 2149682"/>
              <a:gd name="connsiteY63" fmla="*/ 636911 h 2201210"/>
              <a:gd name="connsiteX64" fmla="*/ 36691 w 2149682"/>
              <a:gd name="connsiteY64" fmla="*/ 655192 h 2201210"/>
              <a:gd name="connsiteX65" fmla="*/ 66350 w 2149682"/>
              <a:gd name="connsiteY65" fmla="*/ 669209 h 2201210"/>
              <a:gd name="connsiteX66" fmla="*/ 116104 w 2149682"/>
              <a:gd name="connsiteY66" fmla="*/ 700517 h 2201210"/>
              <a:gd name="connsiteX67" fmla="*/ 161499 w 2149682"/>
              <a:gd name="connsiteY67" fmla="*/ 782379 h 2201210"/>
              <a:gd name="connsiteX68" fmla="*/ 240370 w 2149682"/>
              <a:gd name="connsiteY68" fmla="*/ 929119 h 2201210"/>
              <a:gd name="connsiteX69" fmla="*/ 243126 w 2149682"/>
              <a:gd name="connsiteY69" fmla="*/ 971617 h 2201210"/>
              <a:gd name="connsiteX70" fmla="*/ 213609 w 2149682"/>
              <a:gd name="connsiteY70" fmla="*/ 1070465 h 2201210"/>
              <a:gd name="connsiteX71" fmla="*/ 201288 w 2149682"/>
              <a:gd name="connsiteY71" fmla="*/ 1144506 h 2201210"/>
              <a:gd name="connsiteX72" fmla="*/ 194433 w 2149682"/>
              <a:gd name="connsiteY72" fmla="*/ 1255321 h 2201210"/>
              <a:gd name="connsiteX73" fmla="*/ 196930 w 2149682"/>
              <a:gd name="connsiteY73" fmla="*/ 1296900 h 2201210"/>
              <a:gd name="connsiteX74" fmla="*/ 203338 w 2149682"/>
              <a:gd name="connsiteY74" fmla="*/ 1370376 h 2201210"/>
              <a:gd name="connsiteX75" fmla="*/ 194692 w 2149682"/>
              <a:gd name="connsiteY75" fmla="*/ 1416195 h 2201210"/>
              <a:gd name="connsiteX76" fmla="*/ 154880 w 2149682"/>
              <a:gd name="connsiteY76" fmla="*/ 1482580 h 2201210"/>
              <a:gd name="connsiteX77" fmla="*/ 131228 w 2149682"/>
              <a:gd name="connsiteY77" fmla="*/ 1613442 h 2201210"/>
              <a:gd name="connsiteX78" fmla="*/ 180416 w 2149682"/>
              <a:gd name="connsiteY78" fmla="*/ 1757568 h 2201210"/>
              <a:gd name="connsiteX79" fmla="*/ 270877 w 2149682"/>
              <a:gd name="connsiteY79" fmla="*/ 1829253 h 2201210"/>
              <a:gd name="connsiteX80" fmla="*/ 280983 w 2149682"/>
              <a:gd name="connsiteY80" fmla="*/ 1842398 h 2201210"/>
              <a:gd name="connsiteX81" fmla="*/ 330171 w 2149682"/>
              <a:gd name="connsiteY81" fmla="*/ 1919620 h 2201210"/>
              <a:gd name="connsiteX82" fmla="*/ 353611 w 2149682"/>
              <a:gd name="connsiteY82" fmla="*/ 1916086 h 2201210"/>
              <a:gd name="connsiteX83" fmla="*/ 370620 w 2149682"/>
              <a:gd name="connsiteY83" fmla="*/ 1915709 h 2201210"/>
              <a:gd name="connsiteX84" fmla="*/ 380820 w 2149682"/>
              <a:gd name="connsiteY84" fmla="*/ 1930079 h 2201210"/>
              <a:gd name="connsiteX85" fmla="*/ 409678 w 2149682"/>
              <a:gd name="connsiteY85" fmla="*/ 1948737 h 2201210"/>
              <a:gd name="connsiteX86" fmla="*/ 419902 w 2149682"/>
              <a:gd name="connsiteY86" fmla="*/ 1940680 h 2201210"/>
              <a:gd name="connsiteX87" fmla="*/ 424661 w 2149682"/>
              <a:gd name="connsiteY87" fmla="*/ 1908195 h 2201210"/>
              <a:gd name="connsiteX88" fmla="*/ 438206 w 2149682"/>
              <a:gd name="connsiteY88" fmla="*/ 1900256 h 2201210"/>
              <a:gd name="connsiteX89" fmla="*/ 466263 w 2149682"/>
              <a:gd name="connsiteY89" fmla="*/ 1911799 h 2201210"/>
              <a:gd name="connsiteX90" fmla="*/ 479691 w 2149682"/>
              <a:gd name="connsiteY90" fmla="*/ 1899690 h 2201210"/>
              <a:gd name="connsiteX91" fmla="*/ 476322 w 2149682"/>
              <a:gd name="connsiteY91" fmla="*/ 1866427 h 2201210"/>
              <a:gd name="connsiteX92" fmla="*/ 476440 w 2149682"/>
              <a:gd name="connsiteY92" fmla="*/ 1847016 h 2201210"/>
              <a:gd name="connsiteX93" fmla="*/ 493755 w 2149682"/>
              <a:gd name="connsiteY93" fmla="*/ 1837781 h 2201210"/>
              <a:gd name="connsiteX94" fmla="*/ 567891 w 2149682"/>
              <a:gd name="connsiteY94" fmla="*/ 1889513 h 2201210"/>
              <a:gd name="connsiteX95" fmla="*/ 653334 w 2149682"/>
              <a:gd name="connsiteY95" fmla="*/ 1933377 h 2201210"/>
              <a:gd name="connsiteX96" fmla="*/ 688953 w 2149682"/>
              <a:gd name="connsiteY96" fmla="*/ 1961953 h 2201210"/>
              <a:gd name="connsiteX97" fmla="*/ 822665 w 2149682"/>
              <a:gd name="connsiteY97" fmla="*/ 2072273 h 2201210"/>
              <a:gd name="connsiteX98" fmla="*/ 853549 w 2149682"/>
              <a:gd name="connsiteY98" fmla="*/ 2058657 h 2201210"/>
              <a:gd name="connsiteX99" fmla="*/ 883279 w 2149682"/>
              <a:gd name="connsiteY99" fmla="*/ 1986052 h 2201210"/>
              <a:gd name="connsiteX100" fmla="*/ 913032 w 2149682"/>
              <a:gd name="connsiteY100" fmla="*/ 1967607 h 2201210"/>
              <a:gd name="connsiteX101" fmla="*/ 927968 w 2149682"/>
              <a:gd name="connsiteY101" fmla="*/ 1964756 h 2201210"/>
              <a:gd name="connsiteX102" fmla="*/ 961396 w 2149682"/>
              <a:gd name="connsiteY102" fmla="*/ 1976959 h 2201210"/>
              <a:gd name="connsiteX103" fmla="*/ 970324 w 2149682"/>
              <a:gd name="connsiteY103" fmla="*/ 1987843 h 2201210"/>
              <a:gd name="connsiteX104" fmla="*/ 1000030 w 2149682"/>
              <a:gd name="connsiteY104" fmla="*/ 2025629 h 2201210"/>
              <a:gd name="connsiteX105" fmla="*/ 1044931 w 2149682"/>
              <a:gd name="connsiteY105" fmla="*/ 2127680 h 2201210"/>
              <a:gd name="connsiteX106" fmla="*/ 1165027 w 2149682"/>
              <a:gd name="connsiteY106" fmla="*/ 2201180 h 2201210"/>
              <a:gd name="connsiteX107" fmla="*/ 1231318 w 2149682"/>
              <a:gd name="connsiteY107" fmla="*/ 2180049 h 2201210"/>
              <a:gd name="connsiteX108" fmla="*/ 1314524 w 2149682"/>
              <a:gd name="connsiteY108" fmla="*/ 2115477 h 2201210"/>
              <a:gd name="connsiteX109" fmla="*/ 1357846 w 2149682"/>
              <a:gd name="connsiteY109" fmla="*/ 2063015 h 2201210"/>
              <a:gd name="connsiteX110" fmla="*/ 1405385 w 2149682"/>
              <a:gd name="connsiteY110" fmla="*/ 1973425 h 2201210"/>
              <a:gd name="connsiteX111" fmla="*/ 1422229 w 2149682"/>
              <a:gd name="connsiteY111" fmla="*/ 1861315 h 2201210"/>
              <a:gd name="connsiteX112" fmla="*/ 1395821 w 2149682"/>
              <a:gd name="connsiteY112" fmla="*/ 1737261 h 2201210"/>
              <a:gd name="connsiteX113" fmla="*/ 1395514 w 2149682"/>
              <a:gd name="connsiteY113" fmla="*/ 1726801 h 2201210"/>
              <a:gd name="connsiteX114" fmla="*/ 1446163 w 2149682"/>
              <a:gd name="connsiteY114" fmla="*/ 1652195 h 2201210"/>
              <a:gd name="connsiteX115" fmla="*/ 1538085 w 2149682"/>
              <a:gd name="connsiteY115" fmla="*/ 1471131 h 2201210"/>
              <a:gd name="connsiteX116" fmla="*/ 1569463 w 2149682"/>
              <a:gd name="connsiteY116" fmla="*/ 1441661 h 2201210"/>
              <a:gd name="connsiteX117" fmla="*/ 1715897 w 2149682"/>
              <a:gd name="connsiteY117" fmla="*/ 1390918 h 2201210"/>
              <a:gd name="connsiteX118" fmla="*/ 1916890 w 2149682"/>
              <a:gd name="connsiteY118" fmla="*/ 1299679 h 2201210"/>
              <a:gd name="connsiteX119" fmla="*/ 1970907 w 2149682"/>
              <a:gd name="connsiteY119" fmla="*/ 1297795 h 2201210"/>
              <a:gd name="connsiteX120" fmla="*/ 1997033 w 2149682"/>
              <a:gd name="connsiteY120" fmla="*/ 1308160 h 2201210"/>
              <a:gd name="connsiteX121" fmla="*/ 2008835 w 2149682"/>
              <a:gd name="connsiteY121" fmla="*/ 1300386 h 2201210"/>
              <a:gd name="connsiteX122" fmla="*/ 2010084 w 2149682"/>
              <a:gd name="connsiteY122" fmla="*/ 1260550 h 2201210"/>
              <a:gd name="connsiteX123" fmla="*/ 2032605 w 2149682"/>
              <a:gd name="connsiteY123" fmla="*/ 1225426 h 2201210"/>
              <a:gd name="connsiteX124" fmla="*/ 2068978 w 2149682"/>
              <a:gd name="connsiteY124" fmla="*/ 1212022 h 2201210"/>
              <a:gd name="connsiteX125" fmla="*/ 2091734 w 2149682"/>
              <a:gd name="connsiteY125" fmla="*/ 1199984 h 2201210"/>
              <a:gd name="connsiteX126" fmla="*/ 2092417 w 2149682"/>
              <a:gd name="connsiteY126" fmla="*/ 1188723 h 2201210"/>
              <a:gd name="connsiteX127" fmla="*/ 2044030 w 2149682"/>
              <a:gd name="connsiteY127" fmla="*/ 1160195 h 2201210"/>
              <a:gd name="connsiteX128" fmla="*/ 2022899 w 2149682"/>
              <a:gd name="connsiteY128" fmla="*/ 1148157 h 2201210"/>
              <a:gd name="connsiteX129" fmla="*/ 2041792 w 2149682"/>
              <a:gd name="connsiteY129" fmla="*/ 1126084 h 2201210"/>
              <a:gd name="connsiteX130" fmla="*/ 2048058 w 2149682"/>
              <a:gd name="connsiteY130" fmla="*/ 1117226 h 2201210"/>
              <a:gd name="connsiteX131" fmla="*/ 2039271 w 2149682"/>
              <a:gd name="connsiteY131" fmla="*/ 1107356 h 2201210"/>
              <a:gd name="connsiteX132" fmla="*/ 2017198 w 2149682"/>
              <a:gd name="connsiteY132" fmla="*/ 1100100 h 2201210"/>
              <a:gd name="connsiteX133" fmla="*/ 1928339 w 2149682"/>
              <a:gd name="connsiteY133" fmla="*/ 1083421 h 2201210"/>
              <a:gd name="connsiteX134" fmla="*/ 1794037 w 2149682"/>
              <a:gd name="connsiteY134" fmla="*/ 1071053 h 2201210"/>
              <a:gd name="connsiteX135" fmla="*/ 1726286 w 2149682"/>
              <a:gd name="connsiteY135" fmla="*/ 1064175 h 2201210"/>
              <a:gd name="connsiteX136" fmla="*/ 1634670 w 2149682"/>
              <a:gd name="connsiteY136" fmla="*/ 1052820 h 2201210"/>
              <a:gd name="connsiteX137" fmla="*/ 1620348 w 2149682"/>
              <a:gd name="connsiteY137" fmla="*/ 1024692 h 2201210"/>
              <a:gd name="connsiteX138" fmla="*/ 1644400 w 2149682"/>
              <a:gd name="connsiteY138" fmla="*/ 999368 h 2201210"/>
              <a:gd name="connsiteX139" fmla="*/ 1685861 w 2149682"/>
              <a:gd name="connsiteY139" fmla="*/ 964832 h 2201210"/>
              <a:gd name="connsiteX140" fmla="*/ 1819974 w 2149682"/>
              <a:gd name="connsiteY140" fmla="*/ 850413 h 2201210"/>
              <a:gd name="connsiteX141" fmla="*/ 1947538 w 2149682"/>
              <a:gd name="connsiteY141" fmla="*/ 742991 h 2201210"/>
              <a:gd name="connsiteX142" fmla="*/ 2074419 w 2149682"/>
              <a:gd name="connsiteY142" fmla="*/ 631210 h 2201210"/>
              <a:gd name="connsiteX143" fmla="*/ 2145846 w 2149682"/>
              <a:gd name="connsiteY143" fmla="*/ 566851 h 2201210"/>
              <a:gd name="connsiteX144" fmla="*/ 2142571 w 2149682"/>
              <a:gd name="connsiteY144" fmla="*/ 555473 h 220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149682" h="2201210">
                <a:moveTo>
                  <a:pt x="2142571" y="555496"/>
                </a:moveTo>
                <a:cubicBezTo>
                  <a:pt x="2107588" y="547722"/>
                  <a:pt x="2071899" y="547275"/>
                  <a:pt x="2036445" y="544990"/>
                </a:cubicBezTo>
                <a:cubicBezTo>
                  <a:pt x="2008764" y="543199"/>
                  <a:pt x="1980896" y="544943"/>
                  <a:pt x="1953192" y="543553"/>
                </a:cubicBezTo>
                <a:cubicBezTo>
                  <a:pt x="1918445" y="541810"/>
                  <a:pt x="1883674" y="540679"/>
                  <a:pt x="1848903" y="541221"/>
                </a:cubicBezTo>
                <a:cubicBezTo>
                  <a:pt x="1824756" y="541598"/>
                  <a:pt x="1800633" y="546073"/>
                  <a:pt x="1776511" y="545814"/>
                </a:cubicBezTo>
                <a:cubicBezTo>
                  <a:pt x="1749490" y="545508"/>
                  <a:pt x="1722658" y="547605"/>
                  <a:pt x="1695802" y="549254"/>
                </a:cubicBezTo>
                <a:cubicBezTo>
                  <a:pt x="1681715" y="550125"/>
                  <a:pt x="1667769" y="549513"/>
                  <a:pt x="1653752" y="549607"/>
                </a:cubicBezTo>
                <a:cubicBezTo>
                  <a:pt x="1629582" y="549772"/>
                  <a:pt x="1605224" y="552599"/>
                  <a:pt x="1581289" y="550502"/>
                </a:cubicBezTo>
                <a:cubicBezTo>
                  <a:pt x="1542773" y="547110"/>
                  <a:pt x="1504633" y="551421"/>
                  <a:pt x="1466328" y="552222"/>
                </a:cubicBezTo>
                <a:cubicBezTo>
                  <a:pt x="1461735" y="552316"/>
                  <a:pt x="1456034" y="554955"/>
                  <a:pt x="1453654" y="549607"/>
                </a:cubicBezTo>
                <a:cubicBezTo>
                  <a:pt x="1451793" y="545414"/>
                  <a:pt x="1456363" y="541904"/>
                  <a:pt x="1458908" y="538582"/>
                </a:cubicBezTo>
                <a:cubicBezTo>
                  <a:pt x="1460557" y="536415"/>
                  <a:pt x="1462771" y="534672"/>
                  <a:pt x="1464491" y="532528"/>
                </a:cubicBezTo>
                <a:cubicBezTo>
                  <a:pt x="1480793" y="511986"/>
                  <a:pt x="1497118" y="491443"/>
                  <a:pt x="1511629" y="469559"/>
                </a:cubicBezTo>
                <a:cubicBezTo>
                  <a:pt x="1513326" y="466991"/>
                  <a:pt x="1515752" y="464187"/>
                  <a:pt x="1514174" y="460960"/>
                </a:cubicBezTo>
                <a:cubicBezTo>
                  <a:pt x="1512266" y="457026"/>
                  <a:pt x="1508426" y="459311"/>
                  <a:pt x="1505716" y="459617"/>
                </a:cubicBezTo>
                <a:cubicBezTo>
                  <a:pt x="1457588" y="465436"/>
                  <a:pt x="1409107" y="467839"/>
                  <a:pt x="1361191" y="475613"/>
                </a:cubicBezTo>
                <a:cubicBezTo>
                  <a:pt x="1354477" y="476696"/>
                  <a:pt x="1345195" y="480607"/>
                  <a:pt x="1341285" y="474294"/>
                </a:cubicBezTo>
                <a:cubicBezTo>
                  <a:pt x="1337539" y="468286"/>
                  <a:pt x="1345337" y="461832"/>
                  <a:pt x="1348706" y="455989"/>
                </a:cubicBezTo>
                <a:cubicBezTo>
                  <a:pt x="1374006" y="411866"/>
                  <a:pt x="1401333" y="368874"/>
                  <a:pt x="1423501" y="322983"/>
                </a:cubicBezTo>
                <a:cubicBezTo>
                  <a:pt x="1428778" y="312076"/>
                  <a:pt x="1435727" y="302041"/>
                  <a:pt x="1439473" y="290309"/>
                </a:cubicBezTo>
                <a:cubicBezTo>
                  <a:pt x="1442252" y="281593"/>
                  <a:pt x="1440132" y="278530"/>
                  <a:pt x="1430945" y="279920"/>
                </a:cubicBezTo>
                <a:cubicBezTo>
                  <a:pt x="1410002" y="283053"/>
                  <a:pt x="1389295" y="287200"/>
                  <a:pt x="1369059" y="293489"/>
                </a:cubicBezTo>
                <a:cubicBezTo>
                  <a:pt x="1337304" y="303360"/>
                  <a:pt x="1305360" y="312618"/>
                  <a:pt x="1273792" y="323007"/>
                </a:cubicBezTo>
                <a:cubicBezTo>
                  <a:pt x="1234805" y="335846"/>
                  <a:pt x="1195110" y="346659"/>
                  <a:pt x="1157536" y="363597"/>
                </a:cubicBezTo>
                <a:cubicBezTo>
                  <a:pt x="1132918" y="374692"/>
                  <a:pt x="1107994" y="385105"/>
                  <a:pt x="1083330" y="396106"/>
                </a:cubicBezTo>
                <a:cubicBezTo>
                  <a:pt x="1073954" y="400299"/>
                  <a:pt x="1068041" y="400134"/>
                  <a:pt x="1063494" y="388780"/>
                </a:cubicBezTo>
                <a:cubicBezTo>
                  <a:pt x="1058170" y="375399"/>
                  <a:pt x="1050208" y="363055"/>
                  <a:pt x="1043353" y="350310"/>
                </a:cubicBezTo>
                <a:cubicBezTo>
                  <a:pt x="1040549" y="345080"/>
                  <a:pt x="1036921" y="340416"/>
                  <a:pt x="1032398" y="336600"/>
                </a:cubicBezTo>
                <a:cubicBezTo>
                  <a:pt x="1023658" y="329226"/>
                  <a:pt x="1019583" y="329744"/>
                  <a:pt x="1013741" y="339380"/>
                </a:cubicBezTo>
                <a:cubicBezTo>
                  <a:pt x="1006249" y="351771"/>
                  <a:pt x="998122" y="363950"/>
                  <a:pt x="992138" y="377072"/>
                </a:cubicBezTo>
                <a:cubicBezTo>
                  <a:pt x="987427" y="387366"/>
                  <a:pt x="982833" y="385717"/>
                  <a:pt x="976661" y="379828"/>
                </a:cubicBezTo>
                <a:cubicBezTo>
                  <a:pt x="952703" y="356859"/>
                  <a:pt x="926648" y="336058"/>
                  <a:pt x="905188" y="310427"/>
                </a:cubicBezTo>
                <a:cubicBezTo>
                  <a:pt x="899699" y="303878"/>
                  <a:pt x="893079" y="298177"/>
                  <a:pt x="886483" y="292688"/>
                </a:cubicBezTo>
                <a:cubicBezTo>
                  <a:pt x="879557" y="286893"/>
                  <a:pt x="874021" y="289437"/>
                  <a:pt x="873620" y="297871"/>
                </a:cubicBezTo>
                <a:cubicBezTo>
                  <a:pt x="872231" y="326541"/>
                  <a:pt x="864292" y="354244"/>
                  <a:pt x="861535" y="382678"/>
                </a:cubicBezTo>
                <a:cubicBezTo>
                  <a:pt x="861253" y="385647"/>
                  <a:pt x="862572" y="389675"/>
                  <a:pt x="858897" y="391018"/>
                </a:cubicBezTo>
                <a:cubicBezTo>
                  <a:pt x="855434" y="392266"/>
                  <a:pt x="853479" y="388568"/>
                  <a:pt x="851147" y="386707"/>
                </a:cubicBezTo>
                <a:cubicBezTo>
                  <a:pt x="808390" y="352265"/>
                  <a:pt x="771710" y="311393"/>
                  <a:pt x="731969" y="273772"/>
                </a:cubicBezTo>
                <a:cubicBezTo>
                  <a:pt x="715502" y="258177"/>
                  <a:pt x="699860" y="241663"/>
                  <a:pt x="682993" y="226539"/>
                </a:cubicBezTo>
                <a:cubicBezTo>
                  <a:pt x="645371" y="192804"/>
                  <a:pt x="608433" y="158340"/>
                  <a:pt x="571306" y="124087"/>
                </a:cubicBezTo>
                <a:cubicBezTo>
                  <a:pt x="525275" y="81613"/>
                  <a:pt x="480492" y="37984"/>
                  <a:pt x="428336" y="2860"/>
                </a:cubicBezTo>
                <a:cubicBezTo>
                  <a:pt x="420891" y="-2158"/>
                  <a:pt x="415073" y="-650"/>
                  <a:pt x="412152" y="7995"/>
                </a:cubicBezTo>
                <a:cubicBezTo>
                  <a:pt x="410785" y="12024"/>
                  <a:pt x="409678" y="16406"/>
                  <a:pt x="409702" y="20622"/>
                </a:cubicBezTo>
                <a:cubicBezTo>
                  <a:pt x="409867" y="69551"/>
                  <a:pt x="408665" y="118504"/>
                  <a:pt x="411374" y="167386"/>
                </a:cubicBezTo>
                <a:cubicBezTo>
                  <a:pt x="413918" y="213512"/>
                  <a:pt x="416274" y="259661"/>
                  <a:pt x="419172" y="305763"/>
                </a:cubicBezTo>
                <a:cubicBezTo>
                  <a:pt x="420844" y="332289"/>
                  <a:pt x="423129" y="358814"/>
                  <a:pt x="425650" y="385270"/>
                </a:cubicBezTo>
                <a:cubicBezTo>
                  <a:pt x="428595" y="416036"/>
                  <a:pt x="432246" y="446731"/>
                  <a:pt x="435309" y="477497"/>
                </a:cubicBezTo>
                <a:cubicBezTo>
                  <a:pt x="437806" y="502798"/>
                  <a:pt x="440020" y="528123"/>
                  <a:pt x="442117" y="553471"/>
                </a:cubicBezTo>
                <a:cubicBezTo>
                  <a:pt x="443530" y="570644"/>
                  <a:pt x="444779" y="587817"/>
                  <a:pt x="445556" y="605014"/>
                </a:cubicBezTo>
                <a:cubicBezTo>
                  <a:pt x="446122" y="617170"/>
                  <a:pt x="438159" y="623625"/>
                  <a:pt x="429372" y="618301"/>
                </a:cubicBezTo>
                <a:cubicBezTo>
                  <a:pt x="396533" y="598395"/>
                  <a:pt x="363788" y="578324"/>
                  <a:pt x="331208" y="557994"/>
                </a:cubicBezTo>
                <a:cubicBezTo>
                  <a:pt x="285671" y="529607"/>
                  <a:pt x="241194" y="499288"/>
                  <a:pt x="189321" y="482821"/>
                </a:cubicBezTo>
                <a:cubicBezTo>
                  <a:pt x="185269" y="481526"/>
                  <a:pt x="181217" y="479641"/>
                  <a:pt x="177754" y="477191"/>
                </a:cubicBezTo>
                <a:cubicBezTo>
                  <a:pt x="155351" y="461290"/>
                  <a:pt x="132147" y="446825"/>
                  <a:pt x="106940" y="435706"/>
                </a:cubicBezTo>
                <a:cubicBezTo>
                  <a:pt x="96198" y="430971"/>
                  <a:pt x="91345" y="433044"/>
                  <a:pt x="92122" y="444423"/>
                </a:cubicBezTo>
                <a:cubicBezTo>
                  <a:pt x="93088" y="458746"/>
                  <a:pt x="92523" y="473351"/>
                  <a:pt x="96763" y="487392"/>
                </a:cubicBezTo>
                <a:cubicBezTo>
                  <a:pt x="99519" y="496508"/>
                  <a:pt x="95727" y="501361"/>
                  <a:pt x="86115" y="501432"/>
                </a:cubicBezTo>
                <a:cubicBezTo>
                  <a:pt x="82205" y="501455"/>
                  <a:pt x="78247" y="501573"/>
                  <a:pt x="74384" y="501031"/>
                </a:cubicBezTo>
                <a:cubicBezTo>
                  <a:pt x="50025" y="497686"/>
                  <a:pt x="27857" y="505130"/>
                  <a:pt x="6396" y="515119"/>
                </a:cubicBezTo>
                <a:cubicBezTo>
                  <a:pt x="-1283" y="518700"/>
                  <a:pt x="-2061" y="525013"/>
                  <a:pt x="4135" y="531279"/>
                </a:cubicBezTo>
                <a:cubicBezTo>
                  <a:pt x="7150" y="534318"/>
                  <a:pt x="10401" y="537263"/>
                  <a:pt x="13888" y="539760"/>
                </a:cubicBezTo>
                <a:cubicBezTo>
                  <a:pt x="32310" y="552999"/>
                  <a:pt x="49789" y="567369"/>
                  <a:pt x="65879" y="583365"/>
                </a:cubicBezTo>
                <a:cubicBezTo>
                  <a:pt x="74925" y="592364"/>
                  <a:pt x="74360" y="598654"/>
                  <a:pt x="65149" y="607135"/>
                </a:cubicBezTo>
                <a:cubicBezTo>
                  <a:pt x="54524" y="616935"/>
                  <a:pt x="43782" y="626640"/>
                  <a:pt x="33629" y="636911"/>
                </a:cubicBezTo>
                <a:cubicBezTo>
                  <a:pt x="26043" y="644591"/>
                  <a:pt x="27174" y="650292"/>
                  <a:pt x="36691" y="655192"/>
                </a:cubicBezTo>
                <a:cubicBezTo>
                  <a:pt x="46421" y="660210"/>
                  <a:pt x="56645" y="664309"/>
                  <a:pt x="66350" y="669209"/>
                </a:cubicBezTo>
                <a:cubicBezTo>
                  <a:pt x="83807" y="678019"/>
                  <a:pt x="104537" y="681412"/>
                  <a:pt x="116104" y="700517"/>
                </a:cubicBezTo>
                <a:cubicBezTo>
                  <a:pt x="132288" y="727278"/>
                  <a:pt x="150074" y="753639"/>
                  <a:pt x="161499" y="782379"/>
                </a:cubicBezTo>
                <a:cubicBezTo>
                  <a:pt x="182254" y="834512"/>
                  <a:pt x="216294" y="879036"/>
                  <a:pt x="240370" y="929119"/>
                </a:cubicBezTo>
                <a:cubicBezTo>
                  <a:pt x="247414" y="943748"/>
                  <a:pt x="249463" y="956705"/>
                  <a:pt x="243126" y="971617"/>
                </a:cubicBezTo>
                <a:cubicBezTo>
                  <a:pt x="229628" y="1003443"/>
                  <a:pt x="221830" y="1036989"/>
                  <a:pt x="213609" y="1070465"/>
                </a:cubicBezTo>
                <a:cubicBezTo>
                  <a:pt x="207601" y="1094894"/>
                  <a:pt x="205104" y="1119770"/>
                  <a:pt x="201288" y="1144506"/>
                </a:cubicBezTo>
                <a:cubicBezTo>
                  <a:pt x="195611" y="1181303"/>
                  <a:pt x="193019" y="1218076"/>
                  <a:pt x="194433" y="1255321"/>
                </a:cubicBezTo>
                <a:cubicBezTo>
                  <a:pt x="194951" y="1269267"/>
                  <a:pt x="196812" y="1283118"/>
                  <a:pt x="196930" y="1296900"/>
                </a:cubicBezTo>
                <a:cubicBezTo>
                  <a:pt x="197142" y="1321659"/>
                  <a:pt x="198367" y="1346135"/>
                  <a:pt x="203338" y="1370376"/>
                </a:cubicBezTo>
                <a:cubicBezTo>
                  <a:pt x="206730" y="1386866"/>
                  <a:pt x="204374" y="1402061"/>
                  <a:pt x="194692" y="1416195"/>
                </a:cubicBezTo>
                <a:cubicBezTo>
                  <a:pt x="180110" y="1437515"/>
                  <a:pt x="164609" y="1458434"/>
                  <a:pt x="154880" y="1482580"/>
                </a:cubicBezTo>
                <a:cubicBezTo>
                  <a:pt x="138012" y="1524513"/>
                  <a:pt x="130710" y="1567976"/>
                  <a:pt x="131228" y="1613442"/>
                </a:cubicBezTo>
                <a:cubicBezTo>
                  <a:pt x="131840" y="1667366"/>
                  <a:pt x="149697" y="1714551"/>
                  <a:pt x="180416" y="1757568"/>
                </a:cubicBezTo>
                <a:cubicBezTo>
                  <a:pt x="203597" y="1790006"/>
                  <a:pt x="236648" y="1810548"/>
                  <a:pt x="270877" y="1829253"/>
                </a:cubicBezTo>
                <a:cubicBezTo>
                  <a:pt x="276578" y="1832363"/>
                  <a:pt x="279099" y="1836250"/>
                  <a:pt x="280983" y="1842398"/>
                </a:cubicBezTo>
                <a:cubicBezTo>
                  <a:pt x="290265" y="1872552"/>
                  <a:pt x="306826" y="1898512"/>
                  <a:pt x="330171" y="1919620"/>
                </a:cubicBezTo>
                <a:cubicBezTo>
                  <a:pt x="342233" y="1930503"/>
                  <a:pt x="344589" y="1929396"/>
                  <a:pt x="353611" y="1916086"/>
                </a:cubicBezTo>
                <a:cubicBezTo>
                  <a:pt x="361291" y="1904755"/>
                  <a:pt x="362893" y="1904732"/>
                  <a:pt x="370620" y="1915709"/>
                </a:cubicBezTo>
                <a:cubicBezTo>
                  <a:pt x="373988" y="1920515"/>
                  <a:pt x="376815" y="1925863"/>
                  <a:pt x="380820" y="1930079"/>
                </a:cubicBezTo>
                <a:cubicBezTo>
                  <a:pt x="388853" y="1938537"/>
                  <a:pt x="396957" y="1946664"/>
                  <a:pt x="409678" y="1948737"/>
                </a:cubicBezTo>
                <a:cubicBezTo>
                  <a:pt x="417546" y="1950009"/>
                  <a:pt x="419596" y="1947489"/>
                  <a:pt x="419902" y="1940680"/>
                </a:cubicBezTo>
                <a:cubicBezTo>
                  <a:pt x="420420" y="1929702"/>
                  <a:pt x="422187" y="1918890"/>
                  <a:pt x="424661" y="1908195"/>
                </a:cubicBezTo>
                <a:cubicBezTo>
                  <a:pt x="426404" y="1900703"/>
                  <a:pt x="429867" y="1898371"/>
                  <a:pt x="438206" y="1900256"/>
                </a:cubicBezTo>
                <a:cubicBezTo>
                  <a:pt x="448383" y="1902564"/>
                  <a:pt x="455992" y="1909985"/>
                  <a:pt x="466263" y="1911799"/>
                </a:cubicBezTo>
                <a:cubicBezTo>
                  <a:pt x="478466" y="1913942"/>
                  <a:pt x="481034" y="1911799"/>
                  <a:pt x="479691" y="1899690"/>
                </a:cubicBezTo>
                <a:cubicBezTo>
                  <a:pt x="478395" y="1888029"/>
                  <a:pt x="475097" y="1876557"/>
                  <a:pt x="476322" y="1866427"/>
                </a:cubicBezTo>
                <a:cubicBezTo>
                  <a:pt x="476322" y="1858771"/>
                  <a:pt x="475757" y="1852811"/>
                  <a:pt x="476440" y="1847016"/>
                </a:cubicBezTo>
                <a:cubicBezTo>
                  <a:pt x="477571" y="1837592"/>
                  <a:pt x="487371" y="1832433"/>
                  <a:pt x="493755" y="1837781"/>
                </a:cubicBezTo>
                <a:cubicBezTo>
                  <a:pt x="516959" y="1857216"/>
                  <a:pt x="541600" y="1874931"/>
                  <a:pt x="567891" y="1889513"/>
                </a:cubicBezTo>
                <a:cubicBezTo>
                  <a:pt x="595853" y="1905038"/>
                  <a:pt x="622780" y="1923154"/>
                  <a:pt x="653334" y="1933377"/>
                </a:cubicBezTo>
                <a:cubicBezTo>
                  <a:pt x="669353" y="1938749"/>
                  <a:pt x="678917" y="1949420"/>
                  <a:pt x="688953" y="1961953"/>
                </a:cubicBezTo>
                <a:cubicBezTo>
                  <a:pt x="725750" y="2007914"/>
                  <a:pt x="763230" y="2053285"/>
                  <a:pt x="822665" y="2072273"/>
                </a:cubicBezTo>
                <a:cubicBezTo>
                  <a:pt x="838614" y="2077361"/>
                  <a:pt x="848108" y="2074181"/>
                  <a:pt x="853549" y="2058657"/>
                </a:cubicBezTo>
                <a:cubicBezTo>
                  <a:pt x="862195" y="2033968"/>
                  <a:pt x="870016" y="2008997"/>
                  <a:pt x="883279" y="1986052"/>
                </a:cubicBezTo>
                <a:cubicBezTo>
                  <a:pt x="890299" y="1973873"/>
                  <a:pt x="898921" y="1967371"/>
                  <a:pt x="913032" y="1967607"/>
                </a:cubicBezTo>
                <a:cubicBezTo>
                  <a:pt x="918003" y="1967677"/>
                  <a:pt x="923162" y="1966287"/>
                  <a:pt x="927968" y="1964756"/>
                </a:cubicBezTo>
                <a:cubicBezTo>
                  <a:pt x="942385" y="1960186"/>
                  <a:pt x="954046" y="1961859"/>
                  <a:pt x="961396" y="1976959"/>
                </a:cubicBezTo>
                <a:cubicBezTo>
                  <a:pt x="963398" y="1981058"/>
                  <a:pt x="967379" y="1984168"/>
                  <a:pt x="970324" y="1987843"/>
                </a:cubicBezTo>
                <a:cubicBezTo>
                  <a:pt x="980313" y="2000375"/>
                  <a:pt x="992892" y="2010882"/>
                  <a:pt x="1000030" y="2025629"/>
                </a:cubicBezTo>
                <a:cubicBezTo>
                  <a:pt x="1016238" y="2059104"/>
                  <a:pt x="1031362" y="2092980"/>
                  <a:pt x="1044931" y="2127680"/>
                </a:cubicBezTo>
                <a:cubicBezTo>
                  <a:pt x="1068064" y="2186880"/>
                  <a:pt x="1109219" y="2199766"/>
                  <a:pt x="1165027" y="2201180"/>
                </a:cubicBezTo>
                <a:cubicBezTo>
                  <a:pt x="1188538" y="2201769"/>
                  <a:pt x="1211247" y="2193806"/>
                  <a:pt x="1231318" y="2180049"/>
                </a:cubicBezTo>
                <a:cubicBezTo>
                  <a:pt x="1260341" y="2160142"/>
                  <a:pt x="1290942" y="2142215"/>
                  <a:pt x="1314524" y="2115477"/>
                </a:cubicBezTo>
                <a:cubicBezTo>
                  <a:pt x="1329506" y="2098469"/>
                  <a:pt x="1343052" y="2080188"/>
                  <a:pt x="1357846" y="2063015"/>
                </a:cubicBezTo>
                <a:cubicBezTo>
                  <a:pt x="1380508" y="2036701"/>
                  <a:pt x="1394030" y="2005558"/>
                  <a:pt x="1405385" y="1973425"/>
                </a:cubicBezTo>
                <a:cubicBezTo>
                  <a:pt x="1418153" y="1937264"/>
                  <a:pt x="1422653" y="1899313"/>
                  <a:pt x="1422229" y="1861315"/>
                </a:cubicBezTo>
                <a:cubicBezTo>
                  <a:pt x="1421758" y="1818487"/>
                  <a:pt x="1415067" y="1776366"/>
                  <a:pt x="1395821" y="1737261"/>
                </a:cubicBezTo>
                <a:cubicBezTo>
                  <a:pt x="1394077" y="1733704"/>
                  <a:pt x="1391816" y="1730830"/>
                  <a:pt x="1395514" y="1726801"/>
                </a:cubicBezTo>
                <a:cubicBezTo>
                  <a:pt x="1416127" y="1704492"/>
                  <a:pt x="1430144" y="1677684"/>
                  <a:pt x="1446163" y="1652195"/>
                </a:cubicBezTo>
                <a:cubicBezTo>
                  <a:pt x="1482371" y="1594620"/>
                  <a:pt x="1512831" y="1534148"/>
                  <a:pt x="1538085" y="1471131"/>
                </a:cubicBezTo>
                <a:cubicBezTo>
                  <a:pt x="1544469" y="1455206"/>
                  <a:pt x="1553680" y="1446867"/>
                  <a:pt x="1569463" y="1441661"/>
                </a:cubicBezTo>
                <a:cubicBezTo>
                  <a:pt x="1618534" y="1425500"/>
                  <a:pt x="1667557" y="1409151"/>
                  <a:pt x="1715897" y="1390918"/>
                </a:cubicBezTo>
                <a:cubicBezTo>
                  <a:pt x="1784850" y="1364934"/>
                  <a:pt x="1850788" y="1332095"/>
                  <a:pt x="1916890" y="1299679"/>
                </a:cubicBezTo>
                <a:cubicBezTo>
                  <a:pt x="1934417" y="1291081"/>
                  <a:pt x="1951920" y="1284720"/>
                  <a:pt x="1970907" y="1297795"/>
                </a:cubicBezTo>
                <a:cubicBezTo>
                  <a:pt x="1978446" y="1302977"/>
                  <a:pt x="1988199" y="1304956"/>
                  <a:pt x="1997033" y="1308160"/>
                </a:cubicBezTo>
                <a:cubicBezTo>
                  <a:pt x="2004241" y="1310775"/>
                  <a:pt x="2008011" y="1308419"/>
                  <a:pt x="2008835" y="1300386"/>
                </a:cubicBezTo>
                <a:cubicBezTo>
                  <a:pt x="2010225" y="1287123"/>
                  <a:pt x="2011615" y="1273860"/>
                  <a:pt x="2010084" y="1260550"/>
                </a:cubicBezTo>
                <a:cubicBezTo>
                  <a:pt x="2007893" y="1241445"/>
                  <a:pt x="2013994" y="1231009"/>
                  <a:pt x="2032605" y="1225426"/>
                </a:cubicBezTo>
                <a:cubicBezTo>
                  <a:pt x="2045043" y="1221704"/>
                  <a:pt x="2056963" y="1216781"/>
                  <a:pt x="2068978" y="1212022"/>
                </a:cubicBezTo>
                <a:cubicBezTo>
                  <a:pt x="2076987" y="1208865"/>
                  <a:pt x="2085162" y="1205732"/>
                  <a:pt x="2091734" y="1199984"/>
                </a:cubicBezTo>
                <a:cubicBezTo>
                  <a:pt x="2095244" y="1196898"/>
                  <a:pt x="2099108" y="1192540"/>
                  <a:pt x="2092417" y="1188723"/>
                </a:cubicBezTo>
                <a:cubicBezTo>
                  <a:pt x="2076186" y="1179442"/>
                  <a:pt x="2062287" y="1166320"/>
                  <a:pt x="2044030" y="1160195"/>
                </a:cubicBezTo>
                <a:cubicBezTo>
                  <a:pt x="2036232" y="1157580"/>
                  <a:pt x="2023606" y="1156944"/>
                  <a:pt x="2022899" y="1148157"/>
                </a:cubicBezTo>
                <a:cubicBezTo>
                  <a:pt x="2022051" y="1137674"/>
                  <a:pt x="2033947" y="1132303"/>
                  <a:pt x="2041792" y="1126084"/>
                </a:cubicBezTo>
                <a:cubicBezTo>
                  <a:pt x="2044878" y="1123657"/>
                  <a:pt x="2048812" y="1122197"/>
                  <a:pt x="2048058" y="1117226"/>
                </a:cubicBezTo>
                <a:cubicBezTo>
                  <a:pt x="2047257" y="1112020"/>
                  <a:pt x="2044006" y="1107803"/>
                  <a:pt x="2039271" y="1107356"/>
                </a:cubicBezTo>
                <a:cubicBezTo>
                  <a:pt x="2031168" y="1106602"/>
                  <a:pt x="2024689" y="1101608"/>
                  <a:pt x="2017198" y="1100100"/>
                </a:cubicBezTo>
                <a:cubicBezTo>
                  <a:pt x="1987657" y="1094116"/>
                  <a:pt x="1958163" y="1087450"/>
                  <a:pt x="1928339" y="1083421"/>
                </a:cubicBezTo>
                <a:cubicBezTo>
                  <a:pt x="1883792" y="1077438"/>
                  <a:pt x="1839056" y="1072702"/>
                  <a:pt x="1794037" y="1071053"/>
                </a:cubicBezTo>
                <a:cubicBezTo>
                  <a:pt x="1771399" y="1070229"/>
                  <a:pt x="1749160" y="1064528"/>
                  <a:pt x="1726286" y="1064175"/>
                </a:cubicBezTo>
                <a:cubicBezTo>
                  <a:pt x="1695402" y="1063703"/>
                  <a:pt x="1665107" y="1057461"/>
                  <a:pt x="1634670" y="1052820"/>
                </a:cubicBezTo>
                <a:cubicBezTo>
                  <a:pt x="1620371" y="1050653"/>
                  <a:pt x="1612550" y="1035105"/>
                  <a:pt x="1620348" y="1024692"/>
                </a:cubicBezTo>
                <a:cubicBezTo>
                  <a:pt x="1627297" y="1015387"/>
                  <a:pt x="1635024" y="1005870"/>
                  <a:pt x="1644400" y="999368"/>
                </a:cubicBezTo>
                <a:cubicBezTo>
                  <a:pt x="1659312" y="989002"/>
                  <a:pt x="1672692" y="976988"/>
                  <a:pt x="1685861" y="964832"/>
                </a:cubicBezTo>
                <a:cubicBezTo>
                  <a:pt x="1729089" y="924949"/>
                  <a:pt x="1775686" y="889071"/>
                  <a:pt x="1819974" y="850413"/>
                </a:cubicBezTo>
                <a:cubicBezTo>
                  <a:pt x="1861836" y="813876"/>
                  <a:pt x="1906124" y="780283"/>
                  <a:pt x="1947538" y="742991"/>
                </a:cubicBezTo>
                <a:cubicBezTo>
                  <a:pt x="1989376" y="705299"/>
                  <a:pt x="2031874" y="668196"/>
                  <a:pt x="2074419" y="631210"/>
                </a:cubicBezTo>
                <a:cubicBezTo>
                  <a:pt x="2098566" y="610221"/>
                  <a:pt x="2126246" y="593024"/>
                  <a:pt x="2145846" y="566851"/>
                </a:cubicBezTo>
                <a:cubicBezTo>
                  <a:pt x="2150604" y="560491"/>
                  <a:pt x="2152371" y="557664"/>
                  <a:pt x="2142571" y="55547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3" name="Graphic 31">
            <a:extLst>
              <a:ext uri="{FF2B5EF4-FFF2-40B4-BE49-F238E27FC236}">
                <a16:creationId xmlns:a16="http://schemas.microsoft.com/office/drawing/2014/main" id="{F84236E4-A962-B1EE-AEB1-49807F3EDB77}"/>
              </a:ext>
            </a:extLst>
          </p:cNvPr>
          <p:cNvSpPr/>
          <p:nvPr/>
        </p:nvSpPr>
        <p:spPr>
          <a:xfrm>
            <a:off x="9826031" y="3894440"/>
            <a:ext cx="1586747" cy="1718341"/>
          </a:xfrm>
          <a:custGeom>
            <a:avLst/>
            <a:gdLst>
              <a:gd name="connsiteX0" fmla="*/ 5988332 w 6336038"/>
              <a:gd name="connsiteY0" fmla="*/ 4733123 h 6861505"/>
              <a:gd name="connsiteX1" fmla="*/ 5759846 w 6336038"/>
              <a:gd name="connsiteY1" fmla="*/ 4418376 h 6861505"/>
              <a:gd name="connsiteX2" fmla="*/ 5719334 w 6336038"/>
              <a:gd name="connsiteY2" fmla="*/ 4258556 h 6861505"/>
              <a:gd name="connsiteX3" fmla="*/ 5828512 w 6336038"/>
              <a:gd name="connsiteY3" fmla="*/ 4036079 h 6861505"/>
              <a:gd name="connsiteX4" fmla="*/ 5937862 w 6336038"/>
              <a:gd name="connsiteY4" fmla="*/ 3940032 h 6861505"/>
              <a:gd name="connsiteX5" fmla="*/ 5918636 w 6336038"/>
              <a:gd name="connsiteY5" fmla="*/ 3825103 h 6861505"/>
              <a:gd name="connsiteX6" fmla="*/ 5464068 w 6336038"/>
              <a:gd name="connsiteY6" fmla="*/ 3896859 h 6861505"/>
              <a:gd name="connsiteX7" fmla="*/ 5337551 w 6336038"/>
              <a:gd name="connsiteY7" fmla="*/ 4381554 h 6861505"/>
              <a:gd name="connsiteX8" fmla="*/ 5477630 w 6336038"/>
              <a:gd name="connsiteY8" fmla="*/ 4698275 h 6861505"/>
              <a:gd name="connsiteX9" fmla="*/ 5581057 w 6336038"/>
              <a:gd name="connsiteY9" fmla="*/ 4924100 h 6861505"/>
              <a:gd name="connsiteX10" fmla="*/ 5613073 w 6336038"/>
              <a:gd name="connsiteY10" fmla="*/ 5065723 h 6861505"/>
              <a:gd name="connsiteX11" fmla="*/ 5347250 w 6336038"/>
              <a:gd name="connsiteY11" fmla="*/ 5383303 h 6861505"/>
              <a:gd name="connsiteX12" fmla="*/ 4677415 w 6336038"/>
              <a:gd name="connsiteY12" fmla="*/ 5267858 h 6861505"/>
              <a:gd name="connsiteX13" fmla="*/ 4260013 w 6336038"/>
              <a:gd name="connsiteY13" fmla="*/ 5058857 h 6861505"/>
              <a:gd name="connsiteX14" fmla="*/ 4135728 w 6336038"/>
              <a:gd name="connsiteY14" fmla="*/ 5012421 h 6861505"/>
              <a:gd name="connsiteX15" fmla="*/ 4082855 w 6336038"/>
              <a:gd name="connsiteY15" fmla="*/ 4962123 h 6861505"/>
              <a:gd name="connsiteX16" fmla="*/ 3777549 w 6336038"/>
              <a:gd name="connsiteY16" fmla="*/ 4202937 h 6861505"/>
              <a:gd name="connsiteX17" fmla="*/ 3734204 w 6336038"/>
              <a:gd name="connsiteY17" fmla="*/ 3842699 h 6861505"/>
              <a:gd name="connsiteX18" fmla="*/ 3870849 w 6336038"/>
              <a:gd name="connsiteY18" fmla="*/ 3582884 h 6861505"/>
              <a:gd name="connsiteX19" fmla="*/ 4105600 w 6336038"/>
              <a:gd name="connsiteY19" fmla="*/ 3321868 h 6861505"/>
              <a:gd name="connsiteX20" fmla="*/ 4563859 w 6336038"/>
              <a:gd name="connsiteY20" fmla="*/ 2818118 h 6861505"/>
              <a:gd name="connsiteX21" fmla="*/ 4595961 w 6336038"/>
              <a:gd name="connsiteY21" fmla="*/ 2822238 h 6861505"/>
              <a:gd name="connsiteX22" fmla="*/ 4613728 w 6336038"/>
              <a:gd name="connsiteY22" fmla="*/ 2842323 h 6861505"/>
              <a:gd name="connsiteX23" fmla="*/ 4630723 w 6336038"/>
              <a:gd name="connsiteY23" fmla="*/ 2816059 h 6861505"/>
              <a:gd name="connsiteX24" fmla="*/ 4728743 w 6336038"/>
              <a:gd name="connsiteY24" fmla="*/ 2576844 h 6861505"/>
              <a:gd name="connsiteX25" fmla="*/ 4962979 w 6336038"/>
              <a:gd name="connsiteY25" fmla="*/ 2120388 h 6861505"/>
              <a:gd name="connsiteX26" fmla="*/ 4587806 w 6336038"/>
              <a:gd name="connsiteY26" fmla="*/ 807497 h 6861505"/>
              <a:gd name="connsiteX27" fmla="*/ 4310225 w 6336038"/>
              <a:gd name="connsiteY27" fmla="*/ 630253 h 6861505"/>
              <a:gd name="connsiteX28" fmla="*/ 4248940 w 6336038"/>
              <a:gd name="connsiteY28" fmla="*/ 584505 h 6861505"/>
              <a:gd name="connsiteX29" fmla="*/ 3165994 w 6336038"/>
              <a:gd name="connsiteY29" fmla="*/ 24106 h 6861505"/>
              <a:gd name="connsiteX30" fmla="*/ 1933528 w 6336038"/>
              <a:gd name="connsiteY30" fmla="*/ 282633 h 6861505"/>
              <a:gd name="connsiteX31" fmla="*/ 1807612 w 6336038"/>
              <a:gd name="connsiteY31" fmla="*/ 378765 h 6861505"/>
              <a:gd name="connsiteX32" fmla="*/ 1316051 w 6336038"/>
              <a:gd name="connsiteY32" fmla="*/ 694971 h 6861505"/>
              <a:gd name="connsiteX33" fmla="*/ 578837 w 6336038"/>
              <a:gd name="connsiteY33" fmla="*/ 1226959 h 6861505"/>
              <a:gd name="connsiteX34" fmla="*/ 32257 w 6336038"/>
              <a:gd name="connsiteY34" fmla="*/ 2299005 h 6861505"/>
              <a:gd name="connsiteX35" fmla="*/ 19726 w 6336038"/>
              <a:gd name="connsiteY35" fmla="*/ 2938627 h 6861505"/>
              <a:gd name="connsiteX36" fmla="*/ 413868 w 6336038"/>
              <a:gd name="connsiteY36" fmla="*/ 3634126 h 6861505"/>
              <a:gd name="connsiteX37" fmla="*/ 1340513 w 6336038"/>
              <a:gd name="connsiteY37" fmla="*/ 4284048 h 6861505"/>
              <a:gd name="connsiteX38" fmla="*/ 1880398 w 6336038"/>
              <a:gd name="connsiteY38" fmla="*/ 4660766 h 6861505"/>
              <a:gd name="connsiteX39" fmla="*/ 1940395 w 6336038"/>
              <a:gd name="connsiteY39" fmla="*/ 4721793 h 6861505"/>
              <a:gd name="connsiteX40" fmla="*/ 1944601 w 6336038"/>
              <a:gd name="connsiteY40" fmla="*/ 4736213 h 6861505"/>
              <a:gd name="connsiteX41" fmla="*/ 1721780 w 6336038"/>
              <a:gd name="connsiteY41" fmla="*/ 4720849 h 6861505"/>
              <a:gd name="connsiteX42" fmla="*/ 795821 w 6336038"/>
              <a:gd name="connsiteY42" fmla="*/ 4898607 h 6861505"/>
              <a:gd name="connsiteX43" fmla="*/ 305891 w 6336038"/>
              <a:gd name="connsiteY43" fmla="*/ 5346910 h 6861505"/>
              <a:gd name="connsiteX44" fmla="*/ 393268 w 6336038"/>
              <a:gd name="connsiteY44" fmla="*/ 6275787 h 6861505"/>
              <a:gd name="connsiteX45" fmla="*/ 1031002 w 6336038"/>
              <a:gd name="connsiteY45" fmla="*/ 6670873 h 6861505"/>
              <a:gd name="connsiteX46" fmla="*/ 2059273 w 6336038"/>
              <a:gd name="connsiteY46" fmla="*/ 6856099 h 6861505"/>
              <a:gd name="connsiteX47" fmla="*/ 2110257 w 6336038"/>
              <a:gd name="connsiteY47" fmla="*/ 6861506 h 6861505"/>
              <a:gd name="connsiteX48" fmla="*/ 2333078 w 6336038"/>
              <a:gd name="connsiteY48" fmla="*/ 6861506 h 6861505"/>
              <a:gd name="connsiteX49" fmla="*/ 2580532 w 6336038"/>
              <a:gd name="connsiteY49" fmla="*/ 6846571 h 6861505"/>
              <a:gd name="connsiteX50" fmla="*/ 3700987 w 6336038"/>
              <a:gd name="connsiteY50" fmla="*/ 6527190 h 6861505"/>
              <a:gd name="connsiteX51" fmla="*/ 4054959 w 6336038"/>
              <a:gd name="connsiteY51" fmla="*/ 6220854 h 6861505"/>
              <a:gd name="connsiteX52" fmla="*/ 4114613 w 6336038"/>
              <a:gd name="connsiteY52" fmla="*/ 6199911 h 6861505"/>
              <a:gd name="connsiteX53" fmla="*/ 5241419 w 6336038"/>
              <a:gd name="connsiteY53" fmla="*/ 6186263 h 6861505"/>
              <a:gd name="connsiteX54" fmla="*/ 5986615 w 6336038"/>
              <a:gd name="connsiteY54" fmla="*/ 5912802 h 6861505"/>
              <a:gd name="connsiteX55" fmla="*/ 6264884 w 6336038"/>
              <a:gd name="connsiteY55" fmla="*/ 5638396 h 6861505"/>
              <a:gd name="connsiteX56" fmla="*/ 6336038 w 6336038"/>
              <a:gd name="connsiteY56" fmla="*/ 5446990 h 6861505"/>
              <a:gd name="connsiteX57" fmla="*/ 6336038 w 6336038"/>
              <a:gd name="connsiteY57" fmla="*/ 5309830 h 6861505"/>
              <a:gd name="connsiteX58" fmla="*/ 5988160 w 6336038"/>
              <a:gd name="connsiteY58" fmla="*/ 4733123 h 686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336038" h="6861505">
                <a:moveTo>
                  <a:pt x="5988332" y="4733123"/>
                </a:moveTo>
                <a:cubicBezTo>
                  <a:pt x="5904044" y="4633815"/>
                  <a:pt x="5820358" y="4534679"/>
                  <a:pt x="5759846" y="4418376"/>
                </a:cubicBezTo>
                <a:cubicBezTo>
                  <a:pt x="5733753" y="4368250"/>
                  <a:pt x="5717874" y="4316665"/>
                  <a:pt x="5719334" y="4258556"/>
                </a:cubicBezTo>
                <a:cubicBezTo>
                  <a:pt x="5721651" y="4166544"/>
                  <a:pt x="5756670" y="4093415"/>
                  <a:pt x="5828512" y="4036079"/>
                </a:cubicBezTo>
                <a:cubicBezTo>
                  <a:pt x="5866364" y="4005780"/>
                  <a:pt x="5903358" y="3974022"/>
                  <a:pt x="5937862" y="3940032"/>
                </a:cubicBezTo>
                <a:cubicBezTo>
                  <a:pt x="5983868" y="3894627"/>
                  <a:pt x="5976230" y="3855316"/>
                  <a:pt x="5918636" y="3825103"/>
                </a:cubicBezTo>
                <a:cubicBezTo>
                  <a:pt x="5780875" y="3752832"/>
                  <a:pt x="5586723" y="3785620"/>
                  <a:pt x="5464068" y="3896859"/>
                </a:cubicBezTo>
                <a:cubicBezTo>
                  <a:pt x="5315321" y="4031787"/>
                  <a:pt x="5288284" y="4195212"/>
                  <a:pt x="5337551" y="4381554"/>
                </a:cubicBezTo>
                <a:cubicBezTo>
                  <a:pt x="5367507" y="4494938"/>
                  <a:pt x="5428791" y="4593731"/>
                  <a:pt x="5477630" y="4698275"/>
                </a:cubicBezTo>
                <a:cubicBezTo>
                  <a:pt x="5512649" y="4773292"/>
                  <a:pt x="5552046" y="4846250"/>
                  <a:pt x="5581057" y="4924100"/>
                </a:cubicBezTo>
                <a:cubicBezTo>
                  <a:pt x="5598224" y="4970020"/>
                  <a:pt x="5608524" y="5017314"/>
                  <a:pt x="5613073" y="5065723"/>
                </a:cubicBezTo>
                <a:cubicBezTo>
                  <a:pt x="5629467" y="5241421"/>
                  <a:pt x="5529215" y="5361587"/>
                  <a:pt x="5347250" y="5383303"/>
                </a:cubicBezTo>
                <a:cubicBezTo>
                  <a:pt x="5112671" y="5411370"/>
                  <a:pt x="4889764" y="5371887"/>
                  <a:pt x="4677415" y="5267858"/>
                </a:cubicBezTo>
                <a:cubicBezTo>
                  <a:pt x="4537680" y="5199364"/>
                  <a:pt x="4404554" y="5117566"/>
                  <a:pt x="4260013" y="5058857"/>
                </a:cubicBezTo>
                <a:cubicBezTo>
                  <a:pt x="4219071" y="5042205"/>
                  <a:pt x="4177785" y="5025897"/>
                  <a:pt x="4135728" y="5012421"/>
                </a:cubicBezTo>
                <a:cubicBezTo>
                  <a:pt x="4108690" y="5003838"/>
                  <a:pt x="4092468" y="4988817"/>
                  <a:pt x="4082855" y="4962123"/>
                </a:cubicBezTo>
                <a:cubicBezTo>
                  <a:pt x="3990070" y="4705485"/>
                  <a:pt x="3877973" y="4456571"/>
                  <a:pt x="3777549" y="4202937"/>
                </a:cubicBezTo>
                <a:cubicBezTo>
                  <a:pt x="3731543" y="4086806"/>
                  <a:pt x="3706223" y="3967499"/>
                  <a:pt x="3734204" y="3842699"/>
                </a:cubicBezTo>
                <a:cubicBezTo>
                  <a:pt x="3756263" y="3744163"/>
                  <a:pt x="3812998" y="3663052"/>
                  <a:pt x="3870849" y="3582884"/>
                </a:cubicBezTo>
                <a:cubicBezTo>
                  <a:pt x="3939687" y="3487353"/>
                  <a:pt x="4025175" y="3406842"/>
                  <a:pt x="4105600" y="3321868"/>
                </a:cubicBezTo>
                <a:cubicBezTo>
                  <a:pt x="4261644" y="3156984"/>
                  <a:pt x="4424381" y="2998109"/>
                  <a:pt x="4563859" y="2818118"/>
                </a:cubicBezTo>
                <a:cubicBezTo>
                  <a:pt x="4577335" y="2800780"/>
                  <a:pt x="4588579" y="2790910"/>
                  <a:pt x="4595961" y="2822238"/>
                </a:cubicBezTo>
                <a:cubicBezTo>
                  <a:pt x="4598106" y="2831337"/>
                  <a:pt x="4600424" y="2844040"/>
                  <a:pt x="4613728" y="2842323"/>
                </a:cubicBezTo>
                <a:cubicBezTo>
                  <a:pt x="4627804" y="2840521"/>
                  <a:pt x="4632096" y="2826616"/>
                  <a:pt x="4630723" y="2816059"/>
                </a:cubicBezTo>
                <a:cubicBezTo>
                  <a:pt x="4618535" y="2717695"/>
                  <a:pt x="4682136" y="2650488"/>
                  <a:pt x="4728743" y="2576844"/>
                </a:cubicBezTo>
                <a:cubicBezTo>
                  <a:pt x="4820669" y="2431702"/>
                  <a:pt x="4906073" y="2283297"/>
                  <a:pt x="4962979" y="2120388"/>
                </a:cubicBezTo>
                <a:cubicBezTo>
                  <a:pt x="5142970" y="1604622"/>
                  <a:pt x="5016882" y="1152972"/>
                  <a:pt x="4587806" y="807497"/>
                </a:cubicBezTo>
                <a:cubicBezTo>
                  <a:pt x="4501974" y="738402"/>
                  <a:pt x="4409618" y="678491"/>
                  <a:pt x="4310225" y="630253"/>
                </a:cubicBezTo>
                <a:cubicBezTo>
                  <a:pt x="4286707" y="618838"/>
                  <a:pt x="4266793" y="603560"/>
                  <a:pt x="4248940" y="584505"/>
                </a:cubicBezTo>
                <a:cubicBezTo>
                  <a:pt x="3954021" y="269844"/>
                  <a:pt x="3587002" y="90712"/>
                  <a:pt x="3165994" y="24106"/>
                </a:cubicBezTo>
                <a:cubicBezTo>
                  <a:pt x="2724473" y="-45762"/>
                  <a:pt x="2310246" y="35006"/>
                  <a:pt x="1933528" y="282633"/>
                </a:cubicBezTo>
                <a:cubicBezTo>
                  <a:pt x="1889496" y="311558"/>
                  <a:pt x="1845894" y="342715"/>
                  <a:pt x="1807612" y="378765"/>
                </a:cubicBezTo>
                <a:cubicBezTo>
                  <a:pt x="1663243" y="514981"/>
                  <a:pt x="1491578" y="608023"/>
                  <a:pt x="1316051" y="694971"/>
                </a:cubicBezTo>
                <a:cubicBezTo>
                  <a:pt x="1040701" y="831444"/>
                  <a:pt x="798482" y="1014267"/>
                  <a:pt x="578837" y="1226959"/>
                </a:cubicBezTo>
                <a:cubicBezTo>
                  <a:pt x="274734" y="1521364"/>
                  <a:pt x="98091" y="1881345"/>
                  <a:pt x="32257" y="2299005"/>
                </a:cubicBezTo>
                <a:cubicBezTo>
                  <a:pt x="-1303" y="2512298"/>
                  <a:pt x="-13749" y="2724991"/>
                  <a:pt x="19726" y="2938627"/>
                </a:cubicBezTo>
                <a:cubicBezTo>
                  <a:pt x="63758" y="3219384"/>
                  <a:pt x="217054" y="3438343"/>
                  <a:pt x="413868" y="3634126"/>
                </a:cubicBezTo>
                <a:cubicBezTo>
                  <a:pt x="685613" y="3904412"/>
                  <a:pt x="1013320" y="4093586"/>
                  <a:pt x="1340513" y="4284048"/>
                </a:cubicBezTo>
                <a:cubicBezTo>
                  <a:pt x="1530803" y="4394858"/>
                  <a:pt x="1719205" y="4508414"/>
                  <a:pt x="1880398" y="4660766"/>
                </a:cubicBezTo>
                <a:cubicBezTo>
                  <a:pt x="1901170" y="4680336"/>
                  <a:pt x="1920739" y="4701193"/>
                  <a:pt x="1940395" y="4721793"/>
                </a:cubicBezTo>
                <a:cubicBezTo>
                  <a:pt x="1942798" y="4724368"/>
                  <a:pt x="1942712" y="4729346"/>
                  <a:pt x="1944601" y="4736213"/>
                </a:cubicBezTo>
                <a:cubicBezTo>
                  <a:pt x="1868983" y="4730977"/>
                  <a:pt x="1795338" y="4726428"/>
                  <a:pt x="1721780" y="4720849"/>
                </a:cubicBezTo>
                <a:cubicBezTo>
                  <a:pt x="1396991" y="4696215"/>
                  <a:pt x="1086879" y="4748144"/>
                  <a:pt x="795821" y="4898607"/>
                </a:cubicBezTo>
                <a:cubicBezTo>
                  <a:pt x="592227" y="5003924"/>
                  <a:pt x="429832" y="5151727"/>
                  <a:pt x="305891" y="5346910"/>
                </a:cubicBezTo>
                <a:cubicBezTo>
                  <a:pt x="135685" y="5614964"/>
                  <a:pt x="150706" y="6019320"/>
                  <a:pt x="393268" y="6275787"/>
                </a:cubicBezTo>
                <a:cubicBezTo>
                  <a:pt x="572314" y="6464961"/>
                  <a:pt x="789384" y="6583925"/>
                  <a:pt x="1031002" y="6670873"/>
                </a:cubicBezTo>
                <a:cubicBezTo>
                  <a:pt x="1364031" y="6790694"/>
                  <a:pt x="1707532" y="6844340"/>
                  <a:pt x="2059273" y="6856099"/>
                </a:cubicBezTo>
                <a:cubicBezTo>
                  <a:pt x="2076267" y="6856699"/>
                  <a:pt x="2093262" y="6859618"/>
                  <a:pt x="2110257" y="6861506"/>
                </a:cubicBezTo>
                <a:lnTo>
                  <a:pt x="2333078" y="6861506"/>
                </a:lnTo>
                <a:cubicBezTo>
                  <a:pt x="2415563" y="6856528"/>
                  <a:pt x="2498048" y="6851378"/>
                  <a:pt x="2580532" y="6846571"/>
                </a:cubicBezTo>
                <a:cubicBezTo>
                  <a:pt x="2977764" y="6823482"/>
                  <a:pt x="3356885" y="6737135"/>
                  <a:pt x="3700987" y="6527190"/>
                </a:cubicBezTo>
                <a:cubicBezTo>
                  <a:pt x="3836259" y="6444704"/>
                  <a:pt x="3958999" y="6348229"/>
                  <a:pt x="4054959" y="6220854"/>
                </a:cubicBezTo>
                <a:cubicBezTo>
                  <a:pt x="4071353" y="6199138"/>
                  <a:pt x="4089722" y="6197078"/>
                  <a:pt x="4114613" y="6199911"/>
                </a:cubicBezTo>
                <a:cubicBezTo>
                  <a:pt x="4490730" y="6242741"/>
                  <a:pt x="4866933" y="6242398"/>
                  <a:pt x="5241419" y="6186263"/>
                </a:cubicBezTo>
                <a:cubicBezTo>
                  <a:pt x="5507671" y="6146437"/>
                  <a:pt x="5761992" y="6069274"/>
                  <a:pt x="5986615" y="5912802"/>
                </a:cubicBezTo>
                <a:cubicBezTo>
                  <a:pt x="6095279" y="5837098"/>
                  <a:pt x="6194930" y="5753497"/>
                  <a:pt x="6264884" y="5638396"/>
                </a:cubicBezTo>
                <a:cubicBezTo>
                  <a:pt x="6301191" y="5578657"/>
                  <a:pt x="6322134" y="5514454"/>
                  <a:pt x="6336038" y="5446990"/>
                </a:cubicBezTo>
                <a:lnTo>
                  <a:pt x="6336038" y="5309830"/>
                </a:lnTo>
                <a:cubicBezTo>
                  <a:pt x="6286170" y="5077740"/>
                  <a:pt x="6135191" y="4906246"/>
                  <a:pt x="5988160" y="473312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635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0ECBD-5323-5D42-F3BF-043906CF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07" y="1505077"/>
            <a:ext cx="1415642" cy="1750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8B22E-F0A3-0321-84EA-411E4DBE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620970"/>
            <a:ext cx="1698394" cy="1535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21ADC-9543-28F0-5CFB-051B31CE9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25" y="1634873"/>
            <a:ext cx="2125190" cy="1464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16BA9E-560D-B430-9926-539BD7CC0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685" y="1479293"/>
            <a:ext cx="1924139" cy="1776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A159B3-7317-E16D-0264-3FEBCDCA4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18" y="1505077"/>
            <a:ext cx="1434174" cy="1745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3158C5-9724-EE84-64DE-4BEFEA3EC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3" y="3931283"/>
            <a:ext cx="1603540" cy="16446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3D7FDD-8079-61B9-7589-01491001C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81" y="3919749"/>
            <a:ext cx="1527834" cy="16561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0A5F92-8637-4405-64AF-42350CAA9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95" y="3842300"/>
            <a:ext cx="1631438" cy="18286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8FF629-4C81-F224-B7DB-209494E89E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69" y="3765971"/>
            <a:ext cx="1929258" cy="19482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9F860E-CED1-8736-E450-9AA9C697D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78" y="3881251"/>
            <a:ext cx="1599501" cy="17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C58C732D-37C5-6AEA-F850-F7CF1C95519F}"/>
              </a:ext>
            </a:extLst>
          </p:cNvPr>
          <p:cNvSpPr txBox="1"/>
          <p:nvPr/>
        </p:nvSpPr>
        <p:spPr>
          <a:xfrm>
            <a:off x="2373775" y="837978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Arial" panose="020B0604020202020204" pitchFamily="34" charset="0"/>
                <a:ea typeface="Bellefair"/>
                <a:cs typeface="Arial" panose="020B0604020202020204" pitchFamily="34" charset="0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Arial" panose="020B0604020202020204" pitchFamily="34" charset="0"/>
              <a:ea typeface="Bellefair"/>
              <a:cs typeface="Arial" panose="020B0604020202020204" pitchFamily="34" charset="0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56B8C518-5F28-F9A9-E6B0-BDFBAB55B246}"/>
              </a:ext>
            </a:extLst>
          </p:cNvPr>
          <p:cNvSpPr txBox="1"/>
          <p:nvPr/>
        </p:nvSpPr>
        <p:spPr>
          <a:xfrm>
            <a:off x="4232656" y="2915211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allowed to do :</a:t>
            </a:r>
            <a:endParaRPr sz="1600" b="1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E4D213DC-9119-2F39-161E-524C3F49CB86}"/>
              </a:ext>
            </a:extLst>
          </p:cNvPr>
          <p:cNvSpPr txBox="1"/>
          <p:nvPr/>
        </p:nvSpPr>
        <p:spPr>
          <a:xfrm>
            <a:off x="3138306" y="3244088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Modify this template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Use it for personal or commercial projects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E6886814-7C17-13B2-F1A5-DFE00DAAC9DB}"/>
              </a:ext>
            </a:extLst>
          </p:cNvPr>
          <p:cNvSpPr txBox="1"/>
          <p:nvPr/>
        </p:nvSpPr>
        <p:spPr>
          <a:xfrm>
            <a:off x="3138306" y="2220837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C2ED0ED7-74AC-B24A-D393-B31A702738FA}"/>
              </a:ext>
            </a:extLst>
          </p:cNvPr>
          <p:cNvSpPr txBox="1"/>
          <p:nvPr/>
        </p:nvSpPr>
        <p:spPr>
          <a:xfrm>
            <a:off x="4171538" y="4213858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What you are not allowed to do :</a:t>
            </a:r>
            <a:endParaRPr sz="1600" b="1">
              <a:solidFill>
                <a:schemeClr val="bg1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070EC069-21B8-86F3-E3E6-7F9773E03FAC}"/>
              </a:ext>
            </a:extLst>
          </p:cNvPr>
          <p:cNvSpPr txBox="1"/>
          <p:nvPr/>
        </p:nvSpPr>
        <p:spPr>
          <a:xfrm>
            <a:off x="3138306" y="4542736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Offer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templates for download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Distribute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unless it has been authorized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Include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 in an online or offline file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Arial" panose="020B0604020202020204" pitchFamily="34" charset="0"/>
                <a:ea typeface="Rubik"/>
                <a:cs typeface="Arial" panose="020B0604020202020204" pitchFamily="34" charset="0"/>
                <a:sym typeface="Rubik"/>
              </a:rPr>
              <a:t> content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3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extLst>
              <a:ext uri="{FF2B5EF4-FFF2-40B4-BE49-F238E27FC236}">
                <a16:creationId xmlns:a16="http://schemas.microsoft.com/office/drawing/2014/main" id="{48810516-7224-EB2B-7961-61E18B18F7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8556" y="2944738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AC1AE170-03FF-A01D-058C-24B7415E1BF6}"/>
              </a:ext>
            </a:extLst>
          </p:cNvPr>
          <p:cNvSpPr txBox="1"/>
          <p:nvPr/>
        </p:nvSpPr>
        <p:spPr>
          <a:xfrm>
            <a:off x="5436726" y="3136613"/>
            <a:ext cx="2456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1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9" name="Graphic 17">
            <a:extLst>
              <a:ext uri="{FF2B5EF4-FFF2-40B4-BE49-F238E27FC236}">
                <a16:creationId xmlns:a16="http://schemas.microsoft.com/office/drawing/2014/main" id="{89E7E9BA-0E7B-5BBA-03AF-75BA2239C226}"/>
              </a:ext>
            </a:extLst>
          </p:cNvPr>
          <p:cNvSpPr/>
          <p:nvPr/>
        </p:nvSpPr>
        <p:spPr>
          <a:xfrm>
            <a:off x="1560309" y="872458"/>
            <a:ext cx="2709909" cy="2688570"/>
          </a:xfrm>
          <a:custGeom>
            <a:avLst/>
            <a:gdLst>
              <a:gd name="connsiteX0" fmla="*/ 6851515 w 6911409"/>
              <a:gd name="connsiteY0" fmla="*/ 1196753 h 6856987"/>
              <a:gd name="connsiteX1" fmla="*/ 6012139 w 6911409"/>
              <a:gd name="connsiteY1" fmla="*/ 1432825 h 6856987"/>
              <a:gd name="connsiteX2" fmla="*/ 4639956 w 6911409"/>
              <a:gd name="connsiteY2" fmla="*/ 2029546 h 6856987"/>
              <a:gd name="connsiteX3" fmla="*/ 4555960 w 6911409"/>
              <a:gd name="connsiteY3" fmla="*/ 2008547 h 6856987"/>
              <a:gd name="connsiteX4" fmla="*/ 4518378 w 6911409"/>
              <a:gd name="connsiteY4" fmla="*/ 1953799 h 6856987"/>
              <a:gd name="connsiteX5" fmla="*/ 4531795 w 6911409"/>
              <a:gd name="connsiteY5" fmla="*/ 1894302 h 6856987"/>
              <a:gd name="connsiteX6" fmla="*/ 4752950 w 6911409"/>
              <a:gd name="connsiteY6" fmla="*/ 1778641 h 6856987"/>
              <a:gd name="connsiteX7" fmla="*/ 5768484 w 6911409"/>
              <a:gd name="connsiteY7" fmla="*/ 995179 h 6856987"/>
              <a:gd name="connsiteX8" fmla="*/ 6186714 w 6911409"/>
              <a:gd name="connsiteY8" fmla="*/ 337961 h 6856987"/>
              <a:gd name="connsiteX9" fmla="*/ 6100802 w 6911409"/>
              <a:gd name="connsiteY9" fmla="*/ 210717 h 6856987"/>
              <a:gd name="connsiteX10" fmla="*/ 5757068 w 6911409"/>
              <a:gd name="connsiteY10" fmla="*/ 264715 h 6856987"/>
              <a:gd name="connsiteX11" fmla="*/ 4378385 w 6911409"/>
              <a:gd name="connsiteY11" fmla="*/ 1056676 h 6856987"/>
              <a:gd name="connsiteX12" fmla="*/ 4014736 w 6911409"/>
              <a:gd name="connsiteY12" fmla="*/ 1450824 h 6856987"/>
              <a:gd name="connsiteX13" fmla="*/ 3964489 w 6911409"/>
              <a:gd name="connsiteY13" fmla="*/ 1468906 h 6856987"/>
              <a:gd name="connsiteX14" fmla="*/ 3509761 w 6911409"/>
              <a:gd name="connsiteY14" fmla="*/ 1314664 h 6856987"/>
              <a:gd name="connsiteX15" fmla="*/ 2842626 w 6911409"/>
              <a:gd name="connsiteY15" fmla="*/ 1290748 h 6856987"/>
              <a:gd name="connsiteX16" fmla="*/ 2160743 w 6911409"/>
              <a:gd name="connsiteY16" fmla="*/ 1510821 h 6856987"/>
              <a:gd name="connsiteX17" fmla="*/ 2102412 w 6911409"/>
              <a:gd name="connsiteY17" fmla="*/ 1495072 h 6856987"/>
              <a:gd name="connsiteX18" fmla="*/ 1635018 w 6911409"/>
              <a:gd name="connsiteY18" fmla="*/ 855186 h 6856987"/>
              <a:gd name="connsiteX19" fmla="*/ 489074 w 6911409"/>
              <a:gd name="connsiteY19" fmla="*/ 97306 h 6856987"/>
              <a:gd name="connsiteX20" fmla="*/ 66011 w 6911409"/>
              <a:gd name="connsiteY20" fmla="*/ 61 h 6856987"/>
              <a:gd name="connsiteX21" fmla="*/ 3847 w 6911409"/>
              <a:gd name="connsiteY21" fmla="*/ 78390 h 6856987"/>
              <a:gd name="connsiteX22" fmla="*/ 67844 w 6911409"/>
              <a:gd name="connsiteY22" fmla="*/ 244966 h 6856987"/>
              <a:gd name="connsiteX23" fmla="*/ 1094794 w 6911409"/>
              <a:gd name="connsiteY23" fmla="*/ 1513154 h 6856987"/>
              <a:gd name="connsiteX24" fmla="*/ 1682766 w 6911409"/>
              <a:gd name="connsiteY24" fmla="*/ 1919051 h 6856987"/>
              <a:gd name="connsiteX25" fmla="*/ 1692182 w 6911409"/>
              <a:gd name="connsiteY25" fmla="*/ 1969548 h 6856987"/>
              <a:gd name="connsiteX26" fmla="*/ 1613353 w 6911409"/>
              <a:gd name="connsiteY26" fmla="*/ 2110875 h 6856987"/>
              <a:gd name="connsiteX27" fmla="*/ 1569855 w 6911409"/>
              <a:gd name="connsiteY27" fmla="*/ 2569436 h 6856987"/>
              <a:gd name="connsiteX28" fmla="*/ 1536356 w 6911409"/>
              <a:gd name="connsiteY28" fmla="*/ 2960417 h 6856987"/>
              <a:gd name="connsiteX29" fmla="*/ 1460193 w 6911409"/>
              <a:gd name="connsiteY29" fmla="*/ 3228321 h 6856987"/>
              <a:gd name="connsiteX30" fmla="*/ 1554605 w 6911409"/>
              <a:gd name="connsiteY30" fmla="*/ 3769711 h 6856987"/>
              <a:gd name="connsiteX31" fmla="*/ 1715348 w 6911409"/>
              <a:gd name="connsiteY31" fmla="*/ 3960035 h 6856987"/>
              <a:gd name="connsiteX32" fmla="*/ 1742430 w 6911409"/>
              <a:gd name="connsiteY32" fmla="*/ 4025949 h 6856987"/>
              <a:gd name="connsiteX33" fmla="*/ 1525440 w 6911409"/>
              <a:gd name="connsiteY33" fmla="*/ 4745331 h 6856987"/>
              <a:gd name="connsiteX34" fmla="*/ 1269619 w 6911409"/>
              <a:gd name="connsiteY34" fmla="*/ 5134728 h 6856987"/>
              <a:gd name="connsiteX35" fmla="*/ 1146792 w 6911409"/>
              <a:gd name="connsiteY35" fmla="*/ 5436880 h 6856987"/>
              <a:gd name="connsiteX36" fmla="*/ 1133126 w 6911409"/>
              <a:gd name="connsiteY36" fmla="*/ 5623121 h 6856987"/>
              <a:gd name="connsiteX37" fmla="*/ 1127626 w 6911409"/>
              <a:gd name="connsiteY37" fmla="*/ 5649703 h 6856987"/>
              <a:gd name="connsiteX38" fmla="*/ 1102211 w 6911409"/>
              <a:gd name="connsiteY38" fmla="*/ 5639537 h 6856987"/>
              <a:gd name="connsiteX39" fmla="*/ 988050 w 6911409"/>
              <a:gd name="connsiteY39" fmla="*/ 5563291 h 6856987"/>
              <a:gd name="connsiteX40" fmla="*/ 878388 w 6911409"/>
              <a:gd name="connsiteY40" fmla="*/ 5532542 h 6856987"/>
              <a:gd name="connsiteX41" fmla="*/ 727062 w 6911409"/>
              <a:gd name="connsiteY41" fmla="*/ 5580373 h 6856987"/>
              <a:gd name="connsiteX42" fmla="*/ 680898 w 6911409"/>
              <a:gd name="connsiteY42" fmla="*/ 5636537 h 6856987"/>
              <a:gd name="connsiteX43" fmla="*/ 647066 w 6911409"/>
              <a:gd name="connsiteY43" fmla="*/ 5734366 h 6856987"/>
              <a:gd name="connsiteX44" fmla="*/ 709396 w 6911409"/>
              <a:gd name="connsiteY44" fmla="*/ 5900274 h 6856987"/>
              <a:gd name="connsiteX45" fmla="*/ 1359531 w 6911409"/>
              <a:gd name="connsiteY45" fmla="*/ 6665653 h 6856987"/>
              <a:gd name="connsiteX46" fmla="*/ 1539190 w 6911409"/>
              <a:gd name="connsiteY46" fmla="*/ 6784315 h 6856987"/>
              <a:gd name="connsiteX47" fmla="*/ 1781094 w 6911409"/>
              <a:gd name="connsiteY47" fmla="*/ 6720401 h 6856987"/>
              <a:gd name="connsiteX48" fmla="*/ 1826509 w 6911409"/>
              <a:gd name="connsiteY48" fmla="*/ 6705985 h 6856987"/>
              <a:gd name="connsiteX49" fmla="*/ 1932920 w 6911409"/>
              <a:gd name="connsiteY49" fmla="*/ 6721568 h 6856987"/>
              <a:gd name="connsiteX50" fmla="*/ 2187325 w 6911409"/>
              <a:gd name="connsiteY50" fmla="*/ 6684736 h 6856987"/>
              <a:gd name="connsiteX51" fmla="*/ 2233239 w 6911409"/>
              <a:gd name="connsiteY51" fmla="*/ 6718984 h 6856987"/>
              <a:gd name="connsiteX52" fmla="*/ 2307319 w 6911409"/>
              <a:gd name="connsiteY52" fmla="*/ 6779315 h 6856987"/>
              <a:gd name="connsiteX53" fmla="*/ 2327401 w 6911409"/>
              <a:gd name="connsiteY53" fmla="*/ 6774065 h 6856987"/>
              <a:gd name="connsiteX54" fmla="*/ 2409897 w 6911409"/>
              <a:gd name="connsiteY54" fmla="*/ 6796397 h 6856987"/>
              <a:gd name="connsiteX55" fmla="*/ 2481644 w 6911409"/>
              <a:gd name="connsiteY55" fmla="*/ 6800147 h 6856987"/>
              <a:gd name="connsiteX56" fmla="*/ 2512392 w 6911409"/>
              <a:gd name="connsiteY56" fmla="*/ 6766482 h 6856987"/>
              <a:gd name="connsiteX57" fmla="*/ 2564223 w 6911409"/>
              <a:gd name="connsiteY57" fmla="*/ 6761982 h 6856987"/>
              <a:gd name="connsiteX58" fmla="*/ 2671384 w 6911409"/>
              <a:gd name="connsiteY58" fmla="*/ 6738484 h 6856987"/>
              <a:gd name="connsiteX59" fmla="*/ 2727132 w 6911409"/>
              <a:gd name="connsiteY59" fmla="*/ 6721984 h 6856987"/>
              <a:gd name="connsiteX60" fmla="*/ 2799462 w 6911409"/>
              <a:gd name="connsiteY60" fmla="*/ 6698402 h 6856987"/>
              <a:gd name="connsiteX61" fmla="*/ 2836043 w 6911409"/>
              <a:gd name="connsiteY61" fmla="*/ 6665154 h 6856987"/>
              <a:gd name="connsiteX62" fmla="*/ 2899957 w 6911409"/>
              <a:gd name="connsiteY62" fmla="*/ 6601157 h 6856987"/>
              <a:gd name="connsiteX63" fmla="*/ 2927705 w 6911409"/>
              <a:gd name="connsiteY63" fmla="*/ 6563575 h 6856987"/>
              <a:gd name="connsiteX64" fmla="*/ 3301687 w 6911409"/>
              <a:gd name="connsiteY64" fmla="*/ 6561659 h 6856987"/>
              <a:gd name="connsiteX65" fmla="*/ 3316603 w 6911409"/>
              <a:gd name="connsiteY65" fmla="*/ 6587074 h 6856987"/>
              <a:gd name="connsiteX66" fmla="*/ 3349685 w 6911409"/>
              <a:gd name="connsiteY66" fmla="*/ 6667487 h 6856987"/>
              <a:gd name="connsiteX67" fmla="*/ 3417265 w 6911409"/>
              <a:gd name="connsiteY67" fmla="*/ 6723484 h 6856987"/>
              <a:gd name="connsiteX68" fmla="*/ 3517510 w 6911409"/>
              <a:gd name="connsiteY68" fmla="*/ 6763482 h 6856987"/>
              <a:gd name="connsiteX69" fmla="*/ 3571091 w 6911409"/>
              <a:gd name="connsiteY69" fmla="*/ 6778065 h 6856987"/>
              <a:gd name="connsiteX70" fmla="*/ 3656170 w 6911409"/>
              <a:gd name="connsiteY70" fmla="*/ 6796814 h 6856987"/>
              <a:gd name="connsiteX71" fmla="*/ 3713584 w 6911409"/>
              <a:gd name="connsiteY71" fmla="*/ 6812980 h 6856987"/>
              <a:gd name="connsiteX72" fmla="*/ 3785914 w 6911409"/>
              <a:gd name="connsiteY72" fmla="*/ 6832479 h 6856987"/>
              <a:gd name="connsiteX73" fmla="*/ 3861910 w 6911409"/>
              <a:gd name="connsiteY73" fmla="*/ 6832229 h 6856987"/>
              <a:gd name="connsiteX74" fmla="*/ 3924157 w 6911409"/>
              <a:gd name="connsiteY74" fmla="*/ 6798064 h 6856987"/>
              <a:gd name="connsiteX75" fmla="*/ 3930990 w 6911409"/>
              <a:gd name="connsiteY75" fmla="*/ 6740484 h 6856987"/>
              <a:gd name="connsiteX76" fmla="*/ 4003653 w 6911409"/>
              <a:gd name="connsiteY76" fmla="*/ 6703902 h 6856987"/>
              <a:gd name="connsiteX77" fmla="*/ 4266557 w 6911409"/>
              <a:gd name="connsiteY77" fmla="*/ 6771815 h 6856987"/>
              <a:gd name="connsiteX78" fmla="*/ 4299806 w 6911409"/>
              <a:gd name="connsiteY78" fmla="*/ 6792314 h 6856987"/>
              <a:gd name="connsiteX79" fmla="*/ 4426383 w 6911409"/>
              <a:gd name="connsiteY79" fmla="*/ 6856978 h 6856987"/>
              <a:gd name="connsiteX80" fmla="*/ 4554876 w 6911409"/>
              <a:gd name="connsiteY80" fmla="*/ 6826896 h 6856987"/>
              <a:gd name="connsiteX81" fmla="*/ 4942941 w 6911409"/>
              <a:gd name="connsiteY81" fmla="*/ 6564825 h 6856987"/>
              <a:gd name="connsiteX82" fmla="*/ 5424668 w 6911409"/>
              <a:gd name="connsiteY82" fmla="*/ 6037434 h 6856987"/>
              <a:gd name="connsiteX83" fmla="*/ 5550245 w 6911409"/>
              <a:gd name="connsiteY83" fmla="*/ 5841777 h 6856987"/>
              <a:gd name="connsiteX84" fmla="*/ 5558245 w 6911409"/>
              <a:gd name="connsiteY84" fmla="*/ 5745948 h 6856987"/>
              <a:gd name="connsiteX85" fmla="*/ 5425251 w 6911409"/>
              <a:gd name="connsiteY85" fmla="*/ 5650703 h 6856987"/>
              <a:gd name="connsiteX86" fmla="*/ 5421251 w 6911409"/>
              <a:gd name="connsiteY86" fmla="*/ 5649870 h 6856987"/>
              <a:gd name="connsiteX87" fmla="*/ 5271592 w 6911409"/>
              <a:gd name="connsiteY87" fmla="*/ 5668702 h 6856987"/>
              <a:gd name="connsiteX88" fmla="*/ 5108850 w 6911409"/>
              <a:gd name="connsiteY88" fmla="*/ 5765781 h 6856987"/>
              <a:gd name="connsiteX89" fmla="*/ 5104350 w 6911409"/>
              <a:gd name="connsiteY89" fmla="*/ 5759031 h 6856987"/>
              <a:gd name="connsiteX90" fmla="*/ 5108100 w 6911409"/>
              <a:gd name="connsiteY90" fmla="*/ 5726283 h 6856987"/>
              <a:gd name="connsiteX91" fmla="*/ 5060685 w 6911409"/>
              <a:gd name="connsiteY91" fmla="*/ 5390466 h 6856987"/>
              <a:gd name="connsiteX92" fmla="*/ 4872695 w 6911409"/>
              <a:gd name="connsiteY92" fmla="*/ 5028900 h 6856987"/>
              <a:gd name="connsiteX93" fmla="*/ 4895027 w 6911409"/>
              <a:gd name="connsiteY93" fmla="*/ 4967736 h 6856987"/>
              <a:gd name="connsiteX94" fmla="*/ 5206762 w 6911409"/>
              <a:gd name="connsiteY94" fmla="*/ 4839993 h 6856987"/>
              <a:gd name="connsiteX95" fmla="*/ 5225594 w 6911409"/>
              <a:gd name="connsiteY95" fmla="*/ 4766579 h 6856987"/>
              <a:gd name="connsiteX96" fmla="*/ 5039853 w 6911409"/>
              <a:gd name="connsiteY96" fmla="*/ 4542340 h 6856987"/>
              <a:gd name="connsiteX97" fmla="*/ 5054186 w 6911409"/>
              <a:gd name="connsiteY97" fmla="*/ 4486760 h 6856987"/>
              <a:gd name="connsiteX98" fmla="*/ 5916227 w 6911409"/>
              <a:gd name="connsiteY98" fmla="*/ 4112028 h 6856987"/>
              <a:gd name="connsiteX99" fmla="*/ 5932227 w 6911409"/>
              <a:gd name="connsiteY99" fmla="*/ 4036031 h 6856987"/>
              <a:gd name="connsiteX100" fmla="*/ 5243593 w 6911409"/>
              <a:gd name="connsiteY100" fmla="*/ 3262486 h 6856987"/>
              <a:gd name="connsiteX101" fmla="*/ 5263342 w 6911409"/>
              <a:gd name="connsiteY101" fmla="*/ 3197989 h 6856987"/>
              <a:gd name="connsiteX102" fmla="*/ 6552530 w 6911409"/>
              <a:gd name="connsiteY102" fmla="*/ 2853589 h 6856987"/>
              <a:gd name="connsiteX103" fmla="*/ 6638942 w 6911409"/>
              <a:gd name="connsiteY103" fmla="*/ 2772176 h 6856987"/>
              <a:gd name="connsiteX104" fmla="*/ 6806101 w 6911409"/>
              <a:gd name="connsiteY104" fmla="*/ 2047378 h 6856987"/>
              <a:gd name="connsiteX105" fmla="*/ 6910429 w 6911409"/>
              <a:gd name="connsiteY105" fmla="*/ 1252500 h 6856987"/>
              <a:gd name="connsiteX106" fmla="*/ 6851932 w 6911409"/>
              <a:gd name="connsiteY106" fmla="*/ 1197003 h 6856987"/>
              <a:gd name="connsiteX107" fmla="*/ 4991355 w 6911409"/>
              <a:gd name="connsiteY107" fmla="*/ 4054114 h 6856987"/>
              <a:gd name="connsiteX108" fmla="*/ 4601541 w 6911409"/>
              <a:gd name="connsiteY108" fmla="*/ 4284686 h 6856987"/>
              <a:gd name="connsiteX109" fmla="*/ 4568292 w 6911409"/>
              <a:gd name="connsiteY109" fmla="*/ 4265937 h 6856987"/>
              <a:gd name="connsiteX110" fmla="*/ 4537794 w 6911409"/>
              <a:gd name="connsiteY110" fmla="*/ 4046947 h 6856987"/>
              <a:gd name="connsiteX111" fmla="*/ 4551877 w 6911409"/>
              <a:gd name="connsiteY111" fmla="*/ 3999450 h 6856987"/>
              <a:gd name="connsiteX112" fmla="*/ 4667788 w 6911409"/>
              <a:gd name="connsiteY112" fmla="*/ 3858290 h 6856987"/>
              <a:gd name="connsiteX113" fmla="*/ 4711786 w 6911409"/>
              <a:gd name="connsiteY113" fmla="*/ 3849540 h 6856987"/>
              <a:gd name="connsiteX114" fmla="*/ 4990939 w 6911409"/>
              <a:gd name="connsiteY114" fmla="*/ 4022199 h 6856987"/>
              <a:gd name="connsiteX115" fmla="*/ 4991439 w 6911409"/>
              <a:gd name="connsiteY115" fmla="*/ 4054114 h 685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6911409" h="6856987">
                <a:moveTo>
                  <a:pt x="6851515" y="1196753"/>
                </a:moveTo>
                <a:cubicBezTo>
                  <a:pt x="6563863" y="1247333"/>
                  <a:pt x="6286626" y="1335079"/>
                  <a:pt x="6012139" y="1432825"/>
                </a:cubicBezTo>
                <a:cubicBezTo>
                  <a:pt x="5541162" y="1600566"/>
                  <a:pt x="5087017" y="1806890"/>
                  <a:pt x="4639956" y="2029546"/>
                </a:cubicBezTo>
                <a:cubicBezTo>
                  <a:pt x="4601791" y="2048545"/>
                  <a:pt x="4575792" y="2054878"/>
                  <a:pt x="4555960" y="2008547"/>
                </a:cubicBezTo>
                <a:cubicBezTo>
                  <a:pt x="4547377" y="1988548"/>
                  <a:pt x="4532377" y="1970965"/>
                  <a:pt x="4518378" y="1953799"/>
                </a:cubicBezTo>
                <a:cubicBezTo>
                  <a:pt x="4496963" y="1927384"/>
                  <a:pt x="4498046" y="1910801"/>
                  <a:pt x="4531795" y="1894302"/>
                </a:cubicBezTo>
                <a:cubicBezTo>
                  <a:pt x="4606541" y="1857804"/>
                  <a:pt x="4679787" y="1818389"/>
                  <a:pt x="4752950" y="1778641"/>
                </a:cubicBezTo>
                <a:cubicBezTo>
                  <a:pt x="5133432" y="1571901"/>
                  <a:pt x="5481998" y="1323747"/>
                  <a:pt x="5768484" y="995179"/>
                </a:cubicBezTo>
                <a:cubicBezTo>
                  <a:pt x="5941059" y="797189"/>
                  <a:pt x="6081636" y="578283"/>
                  <a:pt x="6186714" y="337961"/>
                </a:cubicBezTo>
                <a:cubicBezTo>
                  <a:pt x="6230545" y="237633"/>
                  <a:pt x="6240711" y="216217"/>
                  <a:pt x="6100802" y="210717"/>
                </a:cubicBezTo>
                <a:cubicBezTo>
                  <a:pt x="5983474" y="206134"/>
                  <a:pt x="5868813" y="233299"/>
                  <a:pt x="5757068" y="264715"/>
                </a:cubicBezTo>
                <a:cubicBezTo>
                  <a:pt x="5231177" y="412457"/>
                  <a:pt x="4776033" y="685278"/>
                  <a:pt x="4378385" y="1056676"/>
                </a:cubicBezTo>
                <a:cubicBezTo>
                  <a:pt x="4247475" y="1178920"/>
                  <a:pt x="4127147" y="1311330"/>
                  <a:pt x="4014736" y="1450824"/>
                </a:cubicBezTo>
                <a:cubicBezTo>
                  <a:pt x="4001987" y="1466656"/>
                  <a:pt x="3992237" y="1484489"/>
                  <a:pt x="3964489" y="1468906"/>
                </a:cubicBezTo>
                <a:cubicBezTo>
                  <a:pt x="3822745" y="1388993"/>
                  <a:pt x="3667920" y="1345245"/>
                  <a:pt x="3509761" y="1314664"/>
                </a:cubicBezTo>
                <a:cubicBezTo>
                  <a:pt x="3289021" y="1271916"/>
                  <a:pt x="3065699" y="1273166"/>
                  <a:pt x="2842626" y="1290748"/>
                </a:cubicBezTo>
                <a:cubicBezTo>
                  <a:pt x="2598221" y="1309997"/>
                  <a:pt x="2369566" y="1381160"/>
                  <a:pt x="2160743" y="1510821"/>
                </a:cubicBezTo>
                <a:cubicBezTo>
                  <a:pt x="2129994" y="1529903"/>
                  <a:pt x="2119078" y="1525487"/>
                  <a:pt x="2102412" y="1495072"/>
                </a:cubicBezTo>
                <a:cubicBezTo>
                  <a:pt x="1974002" y="1261916"/>
                  <a:pt x="1818843" y="1047677"/>
                  <a:pt x="1635018" y="855186"/>
                </a:cubicBezTo>
                <a:cubicBezTo>
                  <a:pt x="1310701" y="515786"/>
                  <a:pt x="927302" y="263965"/>
                  <a:pt x="489074" y="97306"/>
                </a:cubicBezTo>
                <a:cubicBezTo>
                  <a:pt x="353414" y="45725"/>
                  <a:pt x="214920" y="-1939"/>
                  <a:pt x="66011" y="61"/>
                </a:cubicBezTo>
                <a:cubicBezTo>
                  <a:pt x="8597" y="894"/>
                  <a:pt x="-8652" y="21893"/>
                  <a:pt x="3847" y="78390"/>
                </a:cubicBezTo>
                <a:cubicBezTo>
                  <a:pt x="16763" y="136971"/>
                  <a:pt x="41179" y="191551"/>
                  <a:pt x="67844" y="244966"/>
                </a:cubicBezTo>
                <a:cubicBezTo>
                  <a:pt x="316499" y="743525"/>
                  <a:pt x="674565" y="1153921"/>
                  <a:pt x="1094794" y="1513154"/>
                </a:cubicBezTo>
                <a:cubicBezTo>
                  <a:pt x="1276452" y="1668480"/>
                  <a:pt x="1474193" y="1802057"/>
                  <a:pt x="1682766" y="1919051"/>
                </a:cubicBezTo>
                <a:cubicBezTo>
                  <a:pt x="1710015" y="1934384"/>
                  <a:pt x="1709431" y="1946550"/>
                  <a:pt x="1692182" y="1969548"/>
                </a:cubicBezTo>
                <a:cubicBezTo>
                  <a:pt x="1659600" y="2012880"/>
                  <a:pt x="1635601" y="2061294"/>
                  <a:pt x="1613353" y="2110875"/>
                </a:cubicBezTo>
                <a:cubicBezTo>
                  <a:pt x="1547022" y="2259118"/>
                  <a:pt x="1562188" y="2414360"/>
                  <a:pt x="1569855" y="2569436"/>
                </a:cubicBezTo>
                <a:cubicBezTo>
                  <a:pt x="1576354" y="2701180"/>
                  <a:pt x="1577771" y="2832173"/>
                  <a:pt x="1536356" y="2960417"/>
                </a:cubicBezTo>
                <a:cubicBezTo>
                  <a:pt x="1507858" y="3048746"/>
                  <a:pt x="1487025" y="3139408"/>
                  <a:pt x="1460193" y="3228321"/>
                </a:cubicBezTo>
                <a:cubicBezTo>
                  <a:pt x="1400780" y="3424978"/>
                  <a:pt x="1442694" y="3603302"/>
                  <a:pt x="1554605" y="3769711"/>
                </a:cubicBezTo>
                <a:cubicBezTo>
                  <a:pt x="1601186" y="3839041"/>
                  <a:pt x="1654601" y="3902788"/>
                  <a:pt x="1715348" y="3960035"/>
                </a:cubicBezTo>
                <a:cubicBezTo>
                  <a:pt x="1735347" y="3978868"/>
                  <a:pt x="1743180" y="3998783"/>
                  <a:pt x="1742430" y="4025949"/>
                </a:cubicBezTo>
                <a:cubicBezTo>
                  <a:pt x="1735513" y="4285603"/>
                  <a:pt x="1666100" y="4526424"/>
                  <a:pt x="1525440" y="4745331"/>
                </a:cubicBezTo>
                <a:cubicBezTo>
                  <a:pt x="1441528" y="4875991"/>
                  <a:pt x="1354615" y="5004735"/>
                  <a:pt x="1269619" y="5134728"/>
                </a:cubicBezTo>
                <a:cubicBezTo>
                  <a:pt x="1209039" y="5227307"/>
                  <a:pt x="1165041" y="5326969"/>
                  <a:pt x="1146792" y="5436880"/>
                </a:cubicBezTo>
                <a:cubicBezTo>
                  <a:pt x="1136542" y="5498544"/>
                  <a:pt x="1130126" y="5560458"/>
                  <a:pt x="1133126" y="5623121"/>
                </a:cubicBezTo>
                <a:cubicBezTo>
                  <a:pt x="1133542" y="5632204"/>
                  <a:pt x="1137792" y="5644370"/>
                  <a:pt x="1127626" y="5649703"/>
                </a:cubicBezTo>
                <a:cubicBezTo>
                  <a:pt x="1117627" y="5655036"/>
                  <a:pt x="1109960" y="5644703"/>
                  <a:pt x="1102211" y="5639537"/>
                </a:cubicBezTo>
                <a:cubicBezTo>
                  <a:pt x="1064046" y="5614288"/>
                  <a:pt x="1026214" y="5588456"/>
                  <a:pt x="988050" y="5563291"/>
                </a:cubicBezTo>
                <a:cubicBezTo>
                  <a:pt x="954801" y="5541375"/>
                  <a:pt x="917636" y="5524709"/>
                  <a:pt x="878388" y="5532542"/>
                </a:cubicBezTo>
                <a:cubicBezTo>
                  <a:pt x="826724" y="5542875"/>
                  <a:pt x="781393" y="5573874"/>
                  <a:pt x="727062" y="5580373"/>
                </a:cubicBezTo>
                <a:cubicBezTo>
                  <a:pt x="701647" y="5583456"/>
                  <a:pt x="700980" y="5620621"/>
                  <a:pt x="680898" y="5636537"/>
                </a:cubicBezTo>
                <a:cubicBezTo>
                  <a:pt x="649483" y="5661453"/>
                  <a:pt x="643816" y="5697117"/>
                  <a:pt x="647066" y="5734366"/>
                </a:cubicBezTo>
                <a:cubicBezTo>
                  <a:pt x="652316" y="5795280"/>
                  <a:pt x="676565" y="5850360"/>
                  <a:pt x="709396" y="5900274"/>
                </a:cubicBezTo>
                <a:cubicBezTo>
                  <a:pt x="894637" y="6182011"/>
                  <a:pt x="1113627" y="6435498"/>
                  <a:pt x="1359531" y="6665653"/>
                </a:cubicBezTo>
                <a:cubicBezTo>
                  <a:pt x="1412196" y="6714985"/>
                  <a:pt x="1471359" y="6756983"/>
                  <a:pt x="1539190" y="6784315"/>
                </a:cubicBezTo>
                <a:cubicBezTo>
                  <a:pt x="1640518" y="6825146"/>
                  <a:pt x="1714014" y="6806147"/>
                  <a:pt x="1781094" y="6720401"/>
                </a:cubicBezTo>
                <a:cubicBezTo>
                  <a:pt x="1794427" y="6703402"/>
                  <a:pt x="1806093" y="6698485"/>
                  <a:pt x="1826509" y="6705985"/>
                </a:cubicBezTo>
                <a:cubicBezTo>
                  <a:pt x="1860591" y="6718568"/>
                  <a:pt x="1896505" y="6721151"/>
                  <a:pt x="1932920" y="6721568"/>
                </a:cubicBezTo>
                <a:cubicBezTo>
                  <a:pt x="2019750" y="6722484"/>
                  <a:pt x="2103829" y="6705318"/>
                  <a:pt x="2187325" y="6684736"/>
                </a:cubicBezTo>
                <a:cubicBezTo>
                  <a:pt x="2219323" y="6676820"/>
                  <a:pt x="2233739" y="6682236"/>
                  <a:pt x="2233239" y="6718984"/>
                </a:cubicBezTo>
                <a:cubicBezTo>
                  <a:pt x="2232323" y="6788731"/>
                  <a:pt x="2239572" y="6793397"/>
                  <a:pt x="2307319" y="6779315"/>
                </a:cubicBezTo>
                <a:cubicBezTo>
                  <a:pt x="2314069" y="6777898"/>
                  <a:pt x="2321068" y="6776732"/>
                  <a:pt x="2327401" y="6774065"/>
                </a:cubicBezTo>
                <a:cubicBezTo>
                  <a:pt x="2360816" y="6760233"/>
                  <a:pt x="2387232" y="6764399"/>
                  <a:pt x="2409897" y="6796397"/>
                </a:cubicBezTo>
                <a:cubicBezTo>
                  <a:pt x="2429896" y="6824562"/>
                  <a:pt x="2456978" y="6822396"/>
                  <a:pt x="2481644" y="6800147"/>
                </a:cubicBezTo>
                <a:cubicBezTo>
                  <a:pt x="2492893" y="6789981"/>
                  <a:pt x="2502809" y="6778315"/>
                  <a:pt x="2512392" y="6766482"/>
                </a:cubicBezTo>
                <a:cubicBezTo>
                  <a:pt x="2528475" y="6746566"/>
                  <a:pt x="2542891" y="6743567"/>
                  <a:pt x="2564223" y="6761982"/>
                </a:cubicBezTo>
                <a:cubicBezTo>
                  <a:pt x="2620054" y="6810147"/>
                  <a:pt x="2639553" y="6806313"/>
                  <a:pt x="2671384" y="6738484"/>
                </a:cubicBezTo>
                <a:cubicBezTo>
                  <a:pt x="2685884" y="6707652"/>
                  <a:pt x="2698633" y="6703818"/>
                  <a:pt x="2727132" y="6721984"/>
                </a:cubicBezTo>
                <a:cubicBezTo>
                  <a:pt x="2767297" y="6747566"/>
                  <a:pt x="2781629" y="6741733"/>
                  <a:pt x="2799462" y="6698402"/>
                </a:cubicBezTo>
                <a:cubicBezTo>
                  <a:pt x="2806795" y="6680653"/>
                  <a:pt x="2813294" y="6666153"/>
                  <a:pt x="2836043" y="6665154"/>
                </a:cubicBezTo>
                <a:cubicBezTo>
                  <a:pt x="2897540" y="6662321"/>
                  <a:pt x="2897707" y="6661737"/>
                  <a:pt x="2899957" y="6601157"/>
                </a:cubicBezTo>
                <a:cubicBezTo>
                  <a:pt x="2900623" y="6581741"/>
                  <a:pt x="2902207" y="6564825"/>
                  <a:pt x="2927705" y="6563575"/>
                </a:cubicBezTo>
                <a:cubicBezTo>
                  <a:pt x="3052366" y="6557659"/>
                  <a:pt x="3176943" y="6552159"/>
                  <a:pt x="3301687" y="6561659"/>
                </a:cubicBezTo>
                <a:cubicBezTo>
                  <a:pt x="3320186" y="6563075"/>
                  <a:pt x="3326103" y="6566992"/>
                  <a:pt x="3316603" y="6587074"/>
                </a:cubicBezTo>
                <a:cubicBezTo>
                  <a:pt x="3294104" y="6634739"/>
                  <a:pt x="3299854" y="6648905"/>
                  <a:pt x="3349685" y="6667487"/>
                </a:cubicBezTo>
                <a:cubicBezTo>
                  <a:pt x="3379600" y="6678570"/>
                  <a:pt x="3401766" y="6693486"/>
                  <a:pt x="3417265" y="6723484"/>
                </a:cubicBezTo>
                <a:cubicBezTo>
                  <a:pt x="3440681" y="6768732"/>
                  <a:pt x="3469346" y="6779065"/>
                  <a:pt x="3517510" y="6763482"/>
                </a:cubicBezTo>
                <a:cubicBezTo>
                  <a:pt x="3540676" y="6755983"/>
                  <a:pt x="3555675" y="6757899"/>
                  <a:pt x="3571091" y="6778065"/>
                </a:cubicBezTo>
                <a:cubicBezTo>
                  <a:pt x="3593173" y="6806980"/>
                  <a:pt x="3624172" y="6814813"/>
                  <a:pt x="3656170" y="6796814"/>
                </a:cubicBezTo>
                <a:cubicBezTo>
                  <a:pt x="3683252" y="6781565"/>
                  <a:pt x="3698001" y="6789148"/>
                  <a:pt x="3713584" y="6812980"/>
                </a:cubicBezTo>
                <a:cubicBezTo>
                  <a:pt x="3730917" y="6839562"/>
                  <a:pt x="3759998" y="6849978"/>
                  <a:pt x="3785914" y="6832479"/>
                </a:cubicBezTo>
                <a:cubicBezTo>
                  <a:pt x="3814162" y="6813313"/>
                  <a:pt x="3835411" y="6820313"/>
                  <a:pt x="3861910" y="6832229"/>
                </a:cubicBezTo>
                <a:cubicBezTo>
                  <a:pt x="3897658" y="6848312"/>
                  <a:pt x="3916991" y="6836645"/>
                  <a:pt x="3924157" y="6798064"/>
                </a:cubicBezTo>
                <a:cubicBezTo>
                  <a:pt x="3927657" y="6779065"/>
                  <a:pt x="3926490" y="6759149"/>
                  <a:pt x="3930990" y="6740484"/>
                </a:cubicBezTo>
                <a:cubicBezTo>
                  <a:pt x="3942406" y="6692153"/>
                  <a:pt x="3959489" y="6683569"/>
                  <a:pt x="4003653" y="6703902"/>
                </a:cubicBezTo>
                <a:cubicBezTo>
                  <a:pt x="4087316" y="6742400"/>
                  <a:pt x="4171812" y="6776732"/>
                  <a:pt x="4266557" y="6771815"/>
                </a:cubicBezTo>
                <a:cubicBezTo>
                  <a:pt x="4282223" y="6770982"/>
                  <a:pt x="4291723" y="6779482"/>
                  <a:pt x="4299806" y="6792314"/>
                </a:cubicBezTo>
                <a:cubicBezTo>
                  <a:pt x="4328971" y="6838895"/>
                  <a:pt x="4371635" y="6857478"/>
                  <a:pt x="4426383" y="6856978"/>
                </a:cubicBezTo>
                <a:cubicBezTo>
                  <a:pt x="4472131" y="6856561"/>
                  <a:pt x="4514045" y="6844895"/>
                  <a:pt x="4554876" y="6826896"/>
                </a:cubicBezTo>
                <a:cubicBezTo>
                  <a:pt x="4699953" y="6762899"/>
                  <a:pt x="4823780" y="6666987"/>
                  <a:pt x="4942941" y="6564825"/>
                </a:cubicBezTo>
                <a:cubicBezTo>
                  <a:pt x="5124932" y="6408750"/>
                  <a:pt x="5279092" y="6226842"/>
                  <a:pt x="5424668" y="6037434"/>
                </a:cubicBezTo>
                <a:cubicBezTo>
                  <a:pt x="5471915" y="5975937"/>
                  <a:pt x="5518580" y="5913524"/>
                  <a:pt x="5550245" y="5841777"/>
                </a:cubicBezTo>
                <a:cubicBezTo>
                  <a:pt x="5563828" y="5810862"/>
                  <a:pt x="5575910" y="5778197"/>
                  <a:pt x="5558245" y="5745948"/>
                </a:cubicBezTo>
                <a:cubicBezTo>
                  <a:pt x="5529496" y="5693618"/>
                  <a:pt x="5507747" y="5629038"/>
                  <a:pt x="5425251" y="5650703"/>
                </a:cubicBezTo>
                <a:cubicBezTo>
                  <a:pt x="5424084" y="5651037"/>
                  <a:pt x="5422418" y="5650453"/>
                  <a:pt x="5421251" y="5649870"/>
                </a:cubicBezTo>
                <a:cubicBezTo>
                  <a:pt x="5367004" y="5621871"/>
                  <a:pt x="5319423" y="5644620"/>
                  <a:pt x="5271592" y="5668702"/>
                </a:cubicBezTo>
                <a:cubicBezTo>
                  <a:pt x="5214928" y="5697201"/>
                  <a:pt x="5162347" y="5732616"/>
                  <a:pt x="5108850" y="5765781"/>
                </a:cubicBezTo>
                <a:cubicBezTo>
                  <a:pt x="5105766" y="5761281"/>
                  <a:pt x="5104266" y="5760031"/>
                  <a:pt x="5104350" y="5759031"/>
                </a:cubicBezTo>
                <a:cubicBezTo>
                  <a:pt x="5105433" y="5748115"/>
                  <a:pt x="5106183" y="5737032"/>
                  <a:pt x="5108100" y="5726283"/>
                </a:cubicBezTo>
                <a:cubicBezTo>
                  <a:pt x="5129015" y="5609122"/>
                  <a:pt x="5111850" y="5498294"/>
                  <a:pt x="5060685" y="5390466"/>
                </a:cubicBezTo>
                <a:cubicBezTo>
                  <a:pt x="5002355" y="5267555"/>
                  <a:pt x="4939608" y="5147144"/>
                  <a:pt x="4872695" y="5028900"/>
                </a:cubicBezTo>
                <a:cubicBezTo>
                  <a:pt x="4853779" y="4995485"/>
                  <a:pt x="4860778" y="4981236"/>
                  <a:pt x="4895027" y="4967736"/>
                </a:cubicBezTo>
                <a:cubicBezTo>
                  <a:pt x="4999521" y="4926655"/>
                  <a:pt x="5103100" y="4883324"/>
                  <a:pt x="5206762" y="4839993"/>
                </a:cubicBezTo>
                <a:cubicBezTo>
                  <a:pt x="5254009" y="4820244"/>
                  <a:pt x="5257676" y="4805744"/>
                  <a:pt x="5225594" y="4766579"/>
                </a:cubicBezTo>
                <a:cubicBezTo>
                  <a:pt x="5164180" y="4691416"/>
                  <a:pt x="5101767" y="4617003"/>
                  <a:pt x="5039853" y="4542340"/>
                </a:cubicBezTo>
                <a:cubicBezTo>
                  <a:pt x="5009938" y="4506259"/>
                  <a:pt x="5009855" y="4506009"/>
                  <a:pt x="5054186" y="4486760"/>
                </a:cubicBezTo>
                <a:cubicBezTo>
                  <a:pt x="5341505" y="4361849"/>
                  <a:pt x="5628991" y="4237105"/>
                  <a:pt x="5916227" y="4112028"/>
                </a:cubicBezTo>
                <a:cubicBezTo>
                  <a:pt x="5964641" y="4090945"/>
                  <a:pt x="5967558" y="4075779"/>
                  <a:pt x="5932227" y="4036031"/>
                </a:cubicBezTo>
                <a:cubicBezTo>
                  <a:pt x="5702654" y="3778127"/>
                  <a:pt x="5473165" y="3520307"/>
                  <a:pt x="5243593" y="3262486"/>
                </a:cubicBezTo>
                <a:cubicBezTo>
                  <a:pt x="5202095" y="3215821"/>
                  <a:pt x="5201845" y="3215321"/>
                  <a:pt x="5263342" y="3197989"/>
                </a:cubicBezTo>
                <a:cubicBezTo>
                  <a:pt x="5691405" y="3077161"/>
                  <a:pt x="6121634" y="2964084"/>
                  <a:pt x="6552530" y="2853589"/>
                </a:cubicBezTo>
                <a:cubicBezTo>
                  <a:pt x="6600277" y="2841339"/>
                  <a:pt x="6625193" y="2819090"/>
                  <a:pt x="6638942" y="2772176"/>
                </a:cubicBezTo>
                <a:cubicBezTo>
                  <a:pt x="6708522" y="2533688"/>
                  <a:pt x="6761186" y="2291450"/>
                  <a:pt x="6806101" y="2047378"/>
                </a:cubicBezTo>
                <a:cubicBezTo>
                  <a:pt x="6854515" y="1784224"/>
                  <a:pt x="6890430" y="1519404"/>
                  <a:pt x="6910429" y="1252500"/>
                </a:cubicBezTo>
                <a:cubicBezTo>
                  <a:pt x="6914595" y="1196669"/>
                  <a:pt x="6907346" y="1187253"/>
                  <a:pt x="6851932" y="1197003"/>
                </a:cubicBezTo>
                <a:close/>
                <a:moveTo>
                  <a:pt x="4991355" y="4054114"/>
                </a:moveTo>
                <a:cubicBezTo>
                  <a:pt x="4861278" y="4130777"/>
                  <a:pt x="4731368" y="4207690"/>
                  <a:pt x="4601541" y="4284686"/>
                </a:cubicBezTo>
                <a:cubicBezTo>
                  <a:pt x="4578626" y="4298269"/>
                  <a:pt x="4572209" y="4284436"/>
                  <a:pt x="4568292" y="4265937"/>
                </a:cubicBezTo>
                <a:cubicBezTo>
                  <a:pt x="4552127" y="4190024"/>
                  <a:pt x="4541127" y="4113361"/>
                  <a:pt x="4537794" y="4046947"/>
                </a:cubicBezTo>
                <a:cubicBezTo>
                  <a:pt x="4533294" y="4020365"/>
                  <a:pt x="4542294" y="4009783"/>
                  <a:pt x="4551877" y="3999450"/>
                </a:cubicBezTo>
                <a:cubicBezTo>
                  <a:pt x="4593291" y="3954702"/>
                  <a:pt x="4634373" y="3909538"/>
                  <a:pt x="4667788" y="3858290"/>
                </a:cubicBezTo>
                <a:cubicBezTo>
                  <a:pt x="4680870" y="3838208"/>
                  <a:pt x="4692786" y="3837624"/>
                  <a:pt x="4711786" y="3849540"/>
                </a:cubicBezTo>
                <a:cubicBezTo>
                  <a:pt x="4804531" y="3907621"/>
                  <a:pt x="4897610" y="3965118"/>
                  <a:pt x="4990939" y="4022199"/>
                </a:cubicBezTo>
                <a:cubicBezTo>
                  <a:pt x="5009771" y="4033698"/>
                  <a:pt x="5011271" y="4042448"/>
                  <a:pt x="4991439" y="4054114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7215072" y="1316052"/>
            <a:ext cx="3227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spc="300" dirty="0">
                <a:ln w="38100">
                  <a:solidFill>
                    <a:srgbClr val="EFCE02"/>
                  </a:solidFill>
                </a:ln>
                <a:solidFill>
                  <a:srgbClr val="295A6A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Pokemon solid normal" panose="040B0500000000000000" pitchFamily="82" charset="2"/>
              </a:rPr>
              <a:t>PIKACHU</a:t>
            </a:r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2B63C83-DD31-9ECA-4E14-5448DA535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72" y="820165"/>
            <a:ext cx="2865982" cy="281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976C2-DE1B-76EF-0D5F-E98E2FEF3D94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7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ikach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6D8BB-EF0B-057A-83EA-33E790264294}"/>
              </a:ext>
            </a:extLst>
          </p:cNvPr>
          <p:cNvGrpSpPr/>
          <p:nvPr/>
        </p:nvGrpSpPr>
        <p:grpSpPr>
          <a:xfrm>
            <a:off x="1171569" y="982152"/>
            <a:ext cx="3519432" cy="2985641"/>
            <a:chOff x="-7288957" y="-4006850"/>
            <a:chExt cx="4184993" cy="3550256"/>
          </a:xfrm>
          <a:solidFill>
            <a:srgbClr val="2C7297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6FAE50-926A-C81E-82BE-AF06ED58DD35}"/>
                </a:ext>
              </a:extLst>
            </p:cNvPr>
            <p:cNvSpPr/>
            <p:nvPr/>
          </p:nvSpPr>
          <p:spPr>
            <a:xfrm>
              <a:off x="-6802500" y="-3425421"/>
              <a:ext cx="3404962" cy="2557468"/>
            </a:xfrm>
            <a:custGeom>
              <a:avLst/>
              <a:gdLst>
                <a:gd name="connsiteX0" fmla="*/ 3287427 w 3404962"/>
                <a:gd name="connsiteY0" fmla="*/ 1079412 h 2557468"/>
                <a:gd name="connsiteX1" fmla="*/ 3394019 w 3404962"/>
                <a:gd name="connsiteY1" fmla="*/ 977427 h 2557468"/>
                <a:gd name="connsiteX2" fmla="*/ 3404958 w 3404962"/>
                <a:gd name="connsiteY2" fmla="*/ 870835 h 2557468"/>
                <a:gd name="connsiteX3" fmla="*/ 3345941 w 3404962"/>
                <a:gd name="connsiteY3" fmla="*/ 768202 h 2557468"/>
                <a:gd name="connsiteX4" fmla="*/ 3315856 w 3404962"/>
                <a:gd name="connsiteY4" fmla="*/ 715878 h 2557468"/>
                <a:gd name="connsiteX5" fmla="*/ 3264324 w 3404962"/>
                <a:gd name="connsiteY5" fmla="*/ 482255 h 2557468"/>
                <a:gd name="connsiteX6" fmla="*/ 3253528 w 3404962"/>
                <a:gd name="connsiteY6" fmla="*/ 448356 h 2557468"/>
                <a:gd name="connsiteX7" fmla="*/ 3210560 w 3404962"/>
                <a:gd name="connsiteY7" fmla="*/ 309089 h 2557468"/>
                <a:gd name="connsiteX8" fmla="*/ 3120667 w 3404962"/>
                <a:gd name="connsiteY8" fmla="*/ 254461 h 2557468"/>
                <a:gd name="connsiteX9" fmla="*/ 3047542 w 3404962"/>
                <a:gd name="connsiteY9" fmla="*/ 243594 h 2557468"/>
                <a:gd name="connsiteX10" fmla="*/ 2893161 w 3404962"/>
                <a:gd name="connsiteY10" fmla="*/ 168598 h 2557468"/>
                <a:gd name="connsiteX11" fmla="*/ 2844076 w 3404962"/>
                <a:gd name="connsiteY11" fmla="*/ 102455 h 2557468"/>
                <a:gd name="connsiteX12" fmla="*/ 2789377 w 3404962"/>
                <a:gd name="connsiteY12" fmla="*/ 33290 h 2557468"/>
                <a:gd name="connsiteX13" fmla="*/ 2749216 w 3404962"/>
                <a:gd name="connsiteY13" fmla="*/ 17959 h 2557468"/>
                <a:gd name="connsiteX14" fmla="*/ 2550787 w 3404962"/>
                <a:gd name="connsiteY14" fmla="*/ 55385 h 2557468"/>
                <a:gd name="connsiteX15" fmla="*/ 2467875 w 3404962"/>
                <a:gd name="connsiteY15" fmla="*/ 105766 h 2557468"/>
                <a:gd name="connsiteX16" fmla="*/ 2274700 w 3404962"/>
                <a:gd name="connsiteY16" fmla="*/ 179610 h 2557468"/>
                <a:gd name="connsiteX17" fmla="*/ 2235331 w 3404962"/>
                <a:gd name="connsiteY17" fmla="*/ 176515 h 2557468"/>
                <a:gd name="connsiteX18" fmla="*/ 2126796 w 3404962"/>
                <a:gd name="connsiteY18" fmla="*/ 176803 h 2557468"/>
                <a:gd name="connsiteX19" fmla="*/ 2016246 w 3404962"/>
                <a:gd name="connsiteY19" fmla="*/ 262594 h 2557468"/>
                <a:gd name="connsiteX20" fmla="*/ 1992855 w 3404962"/>
                <a:gd name="connsiteY20" fmla="*/ 359182 h 2557468"/>
                <a:gd name="connsiteX21" fmla="*/ 1972199 w 3404962"/>
                <a:gd name="connsiteY21" fmla="*/ 487437 h 2557468"/>
                <a:gd name="connsiteX22" fmla="*/ 1939020 w 3404962"/>
                <a:gd name="connsiteY22" fmla="*/ 490316 h 2557468"/>
                <a:gd name="connsiteX23" fmla="*/ 1841065 w 3404962"/>
                <a:gd name="connsiteY23" fmla="*/ 412585 h 2557468"/>
                <a:gd name="connsiteX24" fmla="*/ 1808677 w 3404962"/>
                <a:gd name="connsiteY24" fmla="*/ 349321 h 2557468"/>
                <a:gd name="connsiteX25" fmla="*/ 1716768 w 3404962"/>
                <a:gd name="connsiteY25" fmla="*/ 198971 h 2557468"/>
                <a:gd name="connsiteX26" fmla="*/ 1541803 w 3404962"/>
                <a:gd name="connsiteY26" fmla="*/ 136642 h 2557468"/>
                <a:gd name="connsiteX27" fmla="*/ 1397714 w 3404962"/>
                <a:gd name="connsiteY27" fmla="*/ 179538 h 2557468"/>
                <a:gd name="connsiteX28" fmla="*/ 1364894 w 3404962"/>
                <a:gd name="connsiteY28" fmla="*/ 212645 h 2557468"/>
                <a:gd name="connsiteX29" fmla="*/ 1269818 w 3404962"/>
                <a:gd name="connsiteY29" fmla="*/ 243234 h 2557468"/>
                <a:gd name="connsiteX30" fmla="*/ 1034612 w 3404962"/>
                <a:gd name="connsiteY30" fmla="*/ 246904 h 2557468"/>
                <a:gd name="connsiteX31" fmla="*/ 934498 w 3404962"/>
                <a:gd name="connsiteY31" fmla="*/ 274614 h 2557468"/>
                <a:gd name="connsiteX32" fmla="*/ 696772 w 3404962"/>
                <a:gd name="connsiteY32" fmla="*/ 352632 h 2557468"/>
                <a:gd name="connsiteX33" fmla="*/ 584351 w 3404962"/>
                <a:gd name="connsiteY33" fmla="*/ 364652 h 2557468"/>
                <a:gd name="connsiteX34" fmla="*/ 432992 w 3404962"/>
                <a:gd name="connsiteY34" fmla="*/ 381853 h 2557468"/>
                <a:gd name="connsiteX35" fmla="*/ 298547 w 3404962"/>
                <a:gd name="connsiteY35" fmla="*/ 647360 h 2557468"/>
                <a:gd name="connsiteX36" fmla="*/ 293509 w 3404962"/>
                <a:gd name="connsiteY36" fmla="*/ 678236 h 2557468"/>
                <a:gd name="connsiteX37" fmla="*/ 77376 w 3404962"/>
                <a:gd name="connsiteY37" fmla="*/ 923735 h 2557468"/>
                <a:gd name="connsiteX38" fmla="*/ 14184 w 3404962"/>
                <a:gd name="connsiteY38" fmla="*/ 999882 h 2557468"/>
                <a:gd name="connsiteX39" fmla="*/ 2524 w 3404962"/>
                <a:gd name="connsiteY39" fmla="*/ 1076677 h 2557468"/>
                <a:gd name="connsiteX40" fmla="*/ 39302 w 3404962"/>
                <a:gd name="connsiteY40" fmla="*/ 1188882 h 2557468"/>
                <a:gd name="connsiteX41" fmla="*/ 82989 w 3404962"/>
                <a:gd name="connsiteY41" fmla="*/ 1392061 h 2557468"/>
                <a:gd name="connsiteX42" fmla="*/ 115881 w 3404962"/>
                <a:gd name="connsiteY42" fmla="*/ 1613305 h 2557468"/>
                <a:gd name="connsiteX43" fmla="*/ 156330 w 3404962"/>
                <a:gd name="connsiteY43" fmla="*/ 1747102 h 2557468"/>
                <a:gd name="connsiteX44" fmla="*/ 187710 w 3404962"/>
                <a:gd name="connsiteY44" fmla="*/ 1882986 h 2557468"/>
                <a:gd name="connsiteX45" fmla="*/ 311718 w 3404962"/>
                <a:gd name="connsiteY45" fmla="*/ 2030099 h 2557468"/>
                <a:gd name="connsiteX46" fmla="*/ 380452 w 3404962"/>
                <a:gd name="connsiteY46" fmla="*/ 2115386 h 2557468"/>
                <a:gd name="connsiteX47" fmla="*/ 399741 w 3404962"/>
                <a:gd name="connsiteY47" fmla="*/ 2149213 h 2557468"/>
                <a:gd name="connsiteX48" fmla="*/ 427019 w 3404962"/>
                <a:gd name="connsiteY48" fmla="*/ 2238387 h 2557468"/>
                <a:gd name="connsiteX49" fmla="*/ 421261 w 3404962"/>
                <a:gd name="connsiteY49" fmla="*/ 2281067 h 2557468"/>
                <a:gd name="connsiteX50" fmla="*/ 445012 w 3404962"/>
                <a:gd name="connsiteY50" fmla="*/ 2345483 h 2557468"/>
                <a:gd name="connsiteX51" fmla="*/ 633580 w 3404962"/>
                <a:gd name="connsiteY51" fmla="*/ 2445525 h 2557468"/>
                <a:gd name="connsiteX52" fmla="*/ 687775 w 3404962"/>
                <a:gd name="connsiteY52" fmla="*/ 2435952 h 2557468"/>
                <a:gd name="connsiteX53" fmla="*/ 758453 w 3404962"/>
                <a:gd name="connsiteY53" fmla="*/ 2393560 h 2557468"/>
                <a:gd name="connsiteX54" fmla="*/ 806530 w 3404962"/>
                <a:gd name="connsiteY54" fmla="*/ 2389170 h 2557468"/>
                <a:gd name="connsiteX55" fmla="*/ 1148976 w 3404962"/>
                <a:gd name="connsiteY55" fmla="*/ 2456392 h 2557468"/>
                <a:gd name="connsiteX56" fmla="*/ 1277159 w 3404962"/>
                <a:gd name="connsiteY56" fmla="*/ 2514186 h 2557468"/>
                <a:gd name="connsiteX57" fmla="*/ 1370868 w 3404962"/>
                <a:gd name="connsiteY57" fmla="*/ 2557442 h 2557468"/>
                <a:gd name="connsiteX58" fmla="*/ 1506680 w 3404962"/>
                <a:gd name="connsiteY58" fmla="*/ 2547798 h 2557468"/>
                <a:gd name="connsiteX59" fmla="*/ 1612336 w 3404962"/>
                <a:gd name="connsiteY59" fmla="*/ 2459631 h 2557468"/>
                <a:gd name="connsiteX60" fmla="*/ 1682869 w 3404962"/>
                <a:gd name="connsiteY60" fmla="*/ 2384492 h 2557468"/>
                <a:gd name="connsiteX61" fmla="*/ 1805295 w 3404962"/>
                <a:gd name="connsiteY61" fmla="*/ 2326626 h 2557468"/>
                <a:gd name="connsiteX62" fmla="*/ 1865392 w 3404962"/>
                <a:gd name="connsiteY62" fmla="*/ 2287329 h 2557468"/>
                <a:gd name="connsiteX63" fmla="*/ 2048850 w 3404962"/>
                <a:gd name="connsiteY63" fmla="*/ 2211398 h 2557468"/>
                <a:gd name="connsiteX64" fmla="*/ 2203447 w 3404962"/>
                <a:gd name="connsiteY64" fmla="*/ 2141656 h 2557468"/>
                <a:gd name="connsiteX65" fmla="*/ 2244328 w 3404962"/>
                <a:gd name="connsiteY65" fmla="*/ 2061766 h 2557468"/>
                <a:gd name="connsiteX66" fmla="*/ 2236051 w 3404962"/>
                <a:gd name="connsiteY66" fmla="*/ 1973960 h 2557468"/>
                <a:gd name="connsiteX67" fmla="*/ 2206830 w 3404962"/>
                <a:gd name="connsiteY67" fmla="*/ 1937614 h 2557468"/>
                <a:gd name="connsiteX68" fmla="*/ 2206326 w 3404962"/>
                <a:gd name="connsiteY68" fmla="*/ 1902347 h 2557468"/>
                <a:gd name="connsiteX69" fmla="*/ 2253036 w 3404962"/>
                <a:gd name="connsiteY69" fmla="*/ 1818211 h 2557468"/>
                <a:gd name="connsiteX70" fmla="*/ 2299675 w 3404962"/>
                <a:gd name="connsiteY70" fmla="*/ 1787623 h 2557468"/>
                <a:gd name="connsiteX71" fmla="*/ 2379636 w 3404962"/>
                <a:gd name="connsiteY71" fmla="*/ 1820586 h 2557468"/>
                <a:gd name="connsiteX72" fmla="*/ 2457079 w 3404962"/>
                <a:gd name="connsiteY72" fmla="*/ 1950497 h 2557468"/>
                <a:gd name="connsiteX73" fmla="*/ 2570508 w 3404962"/>
                <a:gd name="connsiteY73" fmla="*/ 2018655 h 2557468"/>
                <a:gd name="connsiteX74" fmla="*/ 2634923 w 3404962"/>
                <a:gd name="connsiteY74" fmla="*/ 2006491 h 2557468"/>
                <a:gd name="connsiteX75" fmla="*/ 2735469 w 3404962"/>
                <a:gd name="connsiteY75" fmla="*/ 1961509 h 2557468"/>
                <a:gd name="connsiteX76" fmla="*/ 2800892 w 3404962"/>
                <a:gd name="connsiteY76" fmla="*/ 1926890 h 2557468"/>
                <a:gd name="connsiteX77" fmla="*/ 2892153 w 3404962"/>
                <a:gd name="connsiteY77" fmla="*/ 1751708 h 2557468"/>
                <a:gd name="connsiteX78" fmla="*/ 2901510 w 3404962"/>
                <a:gd name="connsiteY78" fmla="*/ 1706150 h 2557468"/>
                <a:gd name="connsiteX79" fmla="*/ 2831480 w 3404962"/>
                <a:gd name="connsiteY79" fmla="*/ 1535287 h 2557468"/>
                <a:gd name="connsiteX80" fmla="*/ 2772247 w 3404962"/>
                <a:gd name="connsiteY80" fmla="*/ 1495198 h 2557468"/>
                <a:gd name="connsiteX81" fmla="*/ 2782467 w 3404962"/>
                <a:gd name="connsiteY81" fmla="*/ 1465185 h 2557468"/>
                <a:gd name="connsiteX82" fmla="*/ 2861205 w 3404962"/>
                <a:gd name="connsiteY82" fmla="*/ 1472526 h 2557468"/>
                <a:gd name="connsiteX83" fmla="*/ 2913385 w 3404962"/>
                <a:gd name="connsiteY83" fmla="*/ 1476197 h 2557468"/>
                <a:gd name="connsiteX84" fmla="*/ 3034875 w 3404962"/>
                <a:gd name="connsiteY84" fmla="*/ 1402929 h 2557468"/>
                <a:gd name="connsiteX85" fmla="*/ 3058050 w 3404962"/>
                <a:gd name="connsiteY85" fmla="*/ 1348590 h 2557468"/>
                <a:gd name="connsiteX86" fmla="*/ 3080290 w 3404962"/>
                <a:gd name="connsiteY86" fmla="*/ 1298856 h 2557468"/>
                <a:gd name="connsiteX87" fmla="*/ 3215958 w 3404962"/>
                <a:gd name="connsiteY87" fmla="*/ 1129577 h 2557468"/>
                <a:gd name="connsiteX88" fmla="*/ 3287283 w 3404962"/>
                <a:gd name="connsiteY88" fmla="*/ 1079340 h 2557468"/>
                <a:gd name="connsiteX89" fmla="*/ 2397917 w 3404962"/>
                <a:gd name="connsiteY89" fmla="*/ 1578542 h 2557468"/>
                <a:gd name="connsiteX90" fmla="*/ 2355309 w 3404962"/>
                <a:gd name="connsiteY90" fmla="*/ 1599558 h 2557468"/>
                <a:gd name="connsiteX91" fmla="*/ 2337532 w 3404962"/>
                <a:gd name="connsiteY91" fmla="*/ 1552560 h 2557468"/>
                <a:gd name="connsiteX92" fmla="*/ 2360204 w 3404962"/>
                <a:gd name="connsiteY92" fmla="*/ 1444169 h 2557468"/>
                <a:gd name="connsiteX93" fmla="*/ 2378988 w 3404962"/>
                <a:gd name="connsiteY93" fmla="*/ 1436036 h 2557468"/>
                <a:gd name="connsiteX94" fmla="*/ 2519335 w 3404962"/>
                <a:gd name="connsiteY94" fmla="*/ 1479292 h 2557468"/>
                <a:gd name="connsiteX95" fmla="*/ 2397917 w 3404962"/>
                <a:gd name="connsiteY95" fmla="*/ 1578398 h 255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404962" h="2557468">
                  <a:moveTo>
                    <a:pt x="3287427" y="1079412"/>
                  </a:moveTo>
                  <a:cubicBezTo>
                    <a:pt x="3348244" y="1073438"/>
                    <a:pt x="3379120" y="1032054"/>
                    <a:pt x="3394019" y="977427"/>
                  </a:cubicBezTo>
                  <a:cubicBezTo>
                    <a:pt x="3403447" y="942808"/>
                    <a:pt x="3404671" y="907109"/>
                    <a:pt x="3404958" y="870835"/>
                  </a:cubicBezTo>
                  <a:cubicBezTo>
                    <a:pt x="3405318" y="823045"/>
                    <a:pt x="3385670" y="790226"/>
                    <a:pt x="3345941" y="768202"/>
                  </a:cubicBezTo>
                  <a:cubicBezTo>
                    <a:pt x="3324421" y="756255"/>
                    <a:pt x="3317584" y="739629"/>
                    <a:pt x="3315856" y="715878"/>
                  </a:cubicBezTo>
                  <a:cubicBezTo>
                    <a:pt x="3310026" y="635629"/>
                    <a:pt x="3298295" y="556459"/>
                    <a:pt x="3264324" y="482255"/>
                  </a:cubicBezTo>
                  <a:cubicBezTo>
                    <a:pt x="3259358" y="471459"/>
                    <a:pt x="3253168" y="459512"/>
                    <a:pt x="3253528" y="448356"/>
                  </a:cubicBezTo>
                  <a:cubicBezTo>
                    <a:pt x="3255255" y="396679"/>
                    <a:pt x="3229777" y="354072"/>
                    <a:pt x="3210560" y="309089"/>
                  </a:cubicBezTo>
                  <a:cubicBezTo>
                    <a:pt x="3193359" y="268928"/>
                    <a:pt x="3165721" y="249208"/>
                    <a:pt x="3120667" y="254461"/>
                  </a:cubicBezTo>
                  <a:cubicBezTo>
                    <a:pt x="3095764" y="257412"/>
                    <a:pt x="3068702" y="259716"/>
                    <a:pt x="3047542" y="243594"/>
                  </a:cubicBezTo>
                  <a:cubicBezTo>
                    <a:pt x="3000976" y="208111"/>
                    <a:pt x="2945557" y="191126"/>
                    <a:pt x="2893161" y="168598"/>
                  </a:cubicBezTo>
                  <a:cubicBezTo>
                    <a:pt x="2861421" y="154923"/>
                    <a:pt x="2843356" y="136282"/>
                    <a:pt x="2844076" y="102455"/>
                  </a:cubicBezTo>
                  <a:cubicBezTo>
                    <a:pt x="2844939" y="63374"/>
                    <a:pt x="2824787" y="43150"/>
                    <a:pt x="2789377" y="33290"/>
                  </a:cubicBezTo>
                  <a:cubicBezTo>
                    <a:pt x="2775630" y="29475"/>
                    <a:pt x="2762531" y="23213"/>
                    <a:pt x="2749216" y="17959"/>
                  </a:cubicBezTo>
                  <a:cubicBezTo>
                    <a:pt x="2665943" y="-14716"/>
                    <a:pt x="2594475" y="-3129"/>
                    <a:pt x="2550787" y="55385"/>
                  </a:cubicBezTo>
                  <a:cubicBezTo>
                    <a:pt x="2528836" y="84822"/>
                    <a:pt x="2501702" y="97129"/>
                    <a:pt x="2467875" y="105766"/>
                  </a:cubicBezTo>
                  <a:cubicBezTo>
                    <a:pt x="2400796" y="122824"/>
                    <a:pt x="2333214" y="140097"/>
                    <a:pt x="2274700" y="179610"/>
                  </a:cubicBezTo>
                  <a:cubicBezTo>
                    <a:pt x="2259514" y="189830"/>
                    <a:pt x="2248574" y="183568"/>
                    <a:pt x="2235331" y="176515"/>
                  </a:cubicBezTo>
                  <a:cubicBezTo>
                    <a:pt x="2199345" y="157226"/>
                    <a:pt x="2161919" y="151685"/>
                    <a:pt x="2126796" y="176803"/>
                  </a:cubicBezTo>
                  <a:cubicBezTo>
                    <a:pt x="2088939" y="203937"/>
                    <a:pt x="2052521" y="233302"/>
                    <a:pt x="2016246" y="262594"/>
                  </a:cubicBezTo>
                  <a:cubicBezTo>
                    <a:pt x="1984147" y="288505"/>
                    <a:pt x="1974286" y="324491"/>
                    <a:pt x="1992855" y="359182"/>
                  </a:cubicBezTo>
                  <a:cubicBezTo>
                    <a:pt x="2020061" y="409850"/>
                    <a:pt x="1998829" y="447492"/>
                    <a:pt x="1972199" y="487437"/>
                  </a:cubicBezTo>
                  <a:cubicBezTo>
                    <a:pt x="1960683" y="504710"/>
                    <a:pt x="1951543" y="504207"/>
                    <a:pt x="1939020" y="490316"/>
                  </a:cubicBezTo>
                  <a:cubicBezTo>
                    <a:pt x="1910662" y="459080"/>
                    <a:pt x="1877627" y="433889"/>
                    <a:pt x="1841065" y="412585"/>
                  </a:cubicBezTo>
                  <a:cubicBezTo>
                    <a:pt x="1817890" y="399054"/>
                    <a:pt x="1807526" y="377823"/>
                    <a:pt x="1808677" y="349321"/>
                  </a:cubicBezTo>
                  <a:cubicBezTo>
                    <a:pt x="1811412" y="279508"/>
                    <a:pt x="1774634" y="232366"/>
                    <a:pt x="1716768" y="198971"/>
                  </a:cubicBezTo>
                  <a:cubicBezTo>
                    <a:pt x="1662285" y="167519"/>
                    <a:pt x="1603267" y="149237"/>
                    <a:pt x="1541803" y="136642"/>
                  </a:cubicBezTo>
                  <a:cubicBezTo>
                    <a:pt x="1485160" y="125055"/>
                    <a:pt x="1437802" y="138370"/>
                    <a:pt x="1397714" y="179538"/>
                  </a:cubicBezTo>
                  <a:cubicBezTo>
                    <a:pt x="1386846" y="190694"/>
                    <a:pt x="1373963" y="200266"/>
                    <a:pt x="1364894" y="212645"/>
                  </a:cubicBezTo>
                  <a:cubicBezTo>
                    <a:pt x="1340207" y="246401"/>
                    <a:pt x="1308683" y="250935"/>
                    <a:pt x="1269818" y="243234"/>
                  </a:cubicBezTo>
                  <a:cubicBezTo>
                    <a:pt x="1191440" y="227688"/>
                    <a:pt x="1112558" y="229199"/>
                    <a:pt x="1034612" y="246904"/>
                  </a:cubicBezTo>
                  <a:cubicBezTo>
                    <a:pt x="1000928" y="254533"/>
                    <a:pt x="969188" y="270295"/>
                    <a:pt x="934498" y="274614"/>
                  </a:cubicBezTo>
                  <a:cubicBezTo>
                    <a:pt x="850146" y="285122"/>
                    <a:pt x="772271" y="317294"/>
                    <a:pt x="696772" y="352632"/>
                  </a:cubicBezTo>
                  <a:cubicBezTo>
                    <a:pt x="657907" y="370841"/>
                    <a:pt x="624224" y="376311"/>
                    <a:pt x="584351" y="364652"/>
                  </a:cubicBezTo>
                  <a:cubicBezTo>
                    <a:pt x="532027" y="349393"/>
                    <a:pt x="479846" y="347594"/>
                    <a:pt x="432992" y="381853"/>
                  </a:cubicBezTo>
                  <a:cubicBezTo>
                    <a:pt x="325033" y="460735"/>
                    <a:pt x="268607" y="512699"/>
                    <a:pt x="298547" y="647360"/>
                  </a:cubicBezTo>
                  <a:cubicBezTo>
                    <a:pt x="300995" y="658372"/>
                    <a:pt x="300131" y="668664"/>
                    <a:pt x="293509" y="678236"/>
                  </a:cubicBezTo>
                  <a:cubicBezTo>
                    <a:pt x="230749" y="768130"/>
                    <a:pt x="191452" y="877673"/>
                    <a:pt x="77376" y="923735"/>
                  </a:cubicBezTo>
                  <a:cubicBezTo>
                    <a:pt x="46211" y="936330"/>
                    <a:pt x="28938" y="969510"/>
                    <a:pt x="14184" y="999882"/>
                  </a:cubicBezTo>
                  <a:cubicBezTo>
                    <a:pt x="2596" y="1023777"/>
                    <a:pt x="-3882" y="1050335"/>
                    <a:pt x="2524" y="1076677"/>
                  </a:cubicBezTo>
                  <a:cubicBezTo>
                    <a:pt x="11808" y="1114966"/>
                    <a:pt x="18142" y="1155271"/>
                    <a:pt x="39302" y="1188882"/>
                  </a:cubicBezTo>
                  <a:cubicBezTo>
                    <a:pt x="79103" y="1251858"/>
                    <a:pt x="86012" y="1320016"/>
                    <a:pt x="82989" y="1392061"/>
                  </a:cubicBezTo>
                  <a:cubicBezTo>
                    <a:pt x="79823" y="1467488"/>
                    <a:pt x="84861" y="1541764"/>
                    <a:pt x="115881" y="1613305"/>
                  </a:cubicBezTo>
                  <a:cubicBezTo>
                    <a:pt x="134234" y="1655769"/>
                    <a:pt x="141575" y="1702911"/>
                    <a:pt x="156330" y="1747102"/>
                  </a:cubicBezTo>
                  <a:cubicBezTo>
                    <a:pt x="171228" y="1791653"/>
                    <a:pt x="165902" y="1841242"/>
                    <a:pt x="187710" y="1882986"/>
                  </a:cubicBezTo>
                  <a:cubicBezTo>
                    <a:pt x="217866" y="1940708"/>
                    <a:pt x="259322" y="1990442"/>
                    <a:pt x="311718" y="2030099"/>
                  </a:cubicBezTo>
                  <a:cubicBezTo>
                    <a:pt x="341803" y="2052842"/>
                    <a:pt x="367425" y="2078680"/>
                    <a:pt x="380452" y="2115386"/>
                  </a:cubicBezTo>
                  <a:cubicBezTo>
                    <a:pt x="384843" y="2127621"/>
                    <a:pt x="390025" y="2142808"/>
                    <a:pt x="399741" y="2149213"/>
                  </a:cubicBezTo>
                  <a:cubicBezTo>
                    <a:pt x="434576" y="2172172"/>
                    <a:pt x="430977" y="2204776"/>
                    <a:pt x="427019" y="2238387"/>
                  </a:cubicBezTo>
                  <a:cubicBezTo>
                    <a:pt x="425363" y="2252638"/>
                    <a:pt x="423276" y="2266816"/>
                    <a:pt x="421261" y="2281067"/>
                  </a:cubicBezTo>
                  <a:cubicBezTo>
                    <a:pt x="417590" y="2306833"/>
                    <a:pt x="425939" y="2327849"/>
                    <a:pt x="445012" y="2345483"/>
                  </a:cubicBezTo>
                  <a:cubicBezTo>
                    <a:pt x="499063" y="2395576"/>
                    <a:pt x="564342" y="2424221"/>
                    <a:pt x="633580" y="2445525"/>
                  </a:cubicBezTo>
                  <a:cubicBezTo>
                    <a:pt x="653013" y="2451498"/>
                    <a:pt x="670430" y="2447900"/>
                    <a:pt x="687775" y="2435952"/>
                  </a:cubicBezTo>
                  <a:cubicBezTo>
                    <a:pt x="710303" y="2420334"/>
                    <a:pt x="734630" y="2407235"/>
                    <a:pt x="758453" y="2393560"/>
                  </a:cubicBezTo>
                  <a:cubicBezTo>
                    <a:pt x="773567" y="2384852"/>
                    <a:pt x="788897" y="2383124"/>
                    <a:pt x="806530" y="2389170"/>
                  </a:cubicBezTo>
                  <a:cubicBezTo>
                    <a:pt x="917512" y="2427100"/>
                    <a:pt x="1028134" y="2465821"/>
                    <a:pt x="1148976" y="2456392"/>
                  </a:cubicBezTo>
                  <a:cubicBezTo>
                    <a:pt x="1200221" y="2452434"/>
                    <a:pt x="1245851" y="2463662"/>
                    <a:pt x="1277159" y="2514186"/>
                  </a:cubicBezTo>
                  <a:cubicBezTo>
                    <a:pt x="1296304" y="2545063"/>
                    <a:pt x="1331355" y="2557010"/>
                    <a:pt x="1370868" y="2557442"/>
                  </a:cubicBezTo>
                  <a:cubicBezTo>
                    <a:pt x="1416642" y="2557946"/>
                    <a:pt x="1461481" y="2551108"/>
                    <a:pt x="1506680" y="2547798"/>
                  </a:cubicBezTo>
                  <a:cubicBezTo>
                    <a:pt x="1557349" y="2544127"/>
                    <a:pt x="1612408" y="2500440"/>
                    <a:pt x="1612336" y="2459631"/>
                  </a:cubicBezTo>
                  <a:cubicBezTo>
                    <a:pt x="1612336" y="2408315"/>
                    <a:pt x="1644508" y="2393129"/>
                    <a:pt x="1682869" y="2384492"/>
                  </a:cubicBezTo>
                  <a:cubicBezTo>
                    <a:pt x="1728500" y="2374200"/>
                    <a:pt x="1767293" y="2351816"/>
                    <a:pt x="1805295" y="2326626"/>
                  </a:cubicBezTo>
                  <a:cubicBezTo>
                    <a:pt x="1825231" y="2313383"/>
                    <a:pt x="1844592" y="2299060"/>
                    <a:pt x="1865392" y="2287329"/>
                  </a:cubicBezTo>
                  <a:cubicBezTo>
                    <a:pt x="1930815" y="2250263"/>
                    <a:pt x="1985586" y="2180017"/>
                    <a:pt x="2048850" y="2211398"/>
                  </a:cubicBezTo>
                  <a:cubicBezTo>
                    <a:pt x="2140111" y="2229103"/>
                    <a:pt x="2177177" y="2194628"/>
                    <a:pt x="2203447" y="2141656"/>
                  </a:cubicBezTo>
                  <a:cubicBezTo>
                    <a:pt x="2216762" y="2114882"/>
                    <a:pt x="2231517" y="2088828"/>
                    <a:pt x="2244328" y="2061766"/>
                  </a:cubicBezTo>
                  <a:cubicBezTo>
                    <a:pt x="2258794" y="2031250"/>
                    <a:pt x="2257355" y="2001453"/>
                    <a:pt x="2236051" y="1973960"/>
                  </a:cubicBezTo>
                  <a:cubicBezTo>
                    <a:pt x="2226478" y="1961652"/>
                    <a:pt x="2216834" y="1949489"/>
                    <a:pt x="2206830" y="1937614"/>
                  </a:cubicBezTo>
                  <a:cubicBezTo>
                    <a:pt x="2196898" y="1925810"/>
                    <a:pt x="2195602" y="1914150"/>
                    <a:pt x="2206326" y="1902347"/>
                  </a:cubicBezTo>
                  <a:cubicBezTo>
                    <a:pt x="2228494" y="1877948"/>
                    <a:pt x="2241665" y="1848799"/>
                    <a:pt x="2253036" y="1818211"/>
                  </a:cubicBezTo>
                  <a:cubicBezTo>
                    <a:pt x="2260665" y="1797843"/>
                    <a:pt x="2276572" y="1781289"/>
                    <a:pt x="2299675" y="1787623"/>
                  </a:cubicBezTo>
                  <a:cubicBezTo>
                    <a:pt x="2327384" y="1795180"/>
                    <a:pt x="2366249" y="1779994"/>
                    <a:pt x="2379636" y="1820586"/>
                  </a:cubicBezTo>
                  <a:cubicBezTo>
                    <a:pt x="2395902" y="1869815"/>
                    <a:pt x="2420805" y="1911056"/>
                    <a:pt x="2457079" y="1950497"/>
                  </a:cubicBezTo>
                  <a:cubicBezTo>
                    <a:pt x="2490402" y="1986771"/>
                    <a:pt x="2526532" y="2006060"/>
                    <a:pt x="2570508" y="2018655"/>
                  </a:cubicBezTo>
                  <a:cubicBezTo>
                    <a:pt x="2594259" y="2025492"/>
                    <a:pt x="2614843" y="2020166"/>
                    <a:pt x="2634923" y="2006491"/>
                  </a:cubicBezTo>
                  <a:cubicBezTo>
                    <a:pt x="2665656" y="1985619"/>
                    <a:pt x="2697683" y="1967914"/>
                    <a:pt x="2735469" y="1961509"/>
                  </a:cubicBezTo>
                  <a:cubicBezTo>
                    <a:pt x="2760371" y="1957334"/>
                    <a:pt x="2785994" y="1948266"/>
                    <a:pt x="2800892" y="1926890"/>
                  </a:cubicBezTo>
                  <a:cubicBezTo>
                    <a:pt x="2838678" y="1872550"/>
                    <a:pt x="2887475" y="1823681"/>
                    <a:pt x="2892153" y="1751708"/>
                  </a:cubicBezTo>
                  <a:cubicBezTo>
                    <a:pt x="2893161" y="1736378"/>
                    <a:pt x="2897839" y="1721192"/>
                    <a:pt x="2901510" y="1706150"/>
                  </a:cubicBezTo>
                  <a:cubicBezTo>
                    <a:pt x="2912306" y="1661886"/>
                    <a:pt x="2869986" y="1559325"/>
                    <a:pt x="2831480" y="1535287"/>
                  </a:cubicBezTo>
                  <a:cubicBezTo>
                    <a:pt x="2811256" y="1522691"/>
                    <a:pt x="2789305" y="1512615"/>
                    <a:pt x="2772247" y="1495198"/>
                  </a:cubicBezTo>
                  <a:cubicBezTo>
                    <a:pt x="2755261" y="1477852"/>
                    <a:pt x="2760155" y="1468064"/>
                    <a:pt x="2782467" y="1465185"/>
                  </a:cubicBezTo>
                  <a:cubicBezTo>
                    <a:pt x="2809025" y="1461803"/>
                    <a:pt x="2835079" y="1452590"/>
                    <a:pt x="2861205" y="1472526"/>
                  </a:cubicBezTo>
                  <a:cubicBezTo>
                    <a:pt x="2874808" y="1482962"/>
                    <a:pt x="2895248" y="1481595"/>
                    <a:pt x="2913385" y="1476197"/>
                  </a:cubicBezTo>
                  <a:cubicBezTo>
                    <a:pt x="2960312" y="1462306"/>
                    <a:pt x="3001120" y="1438771"/>
                    <a:pt x="3034875" y="1402929"/>
                  </a:cubicBezTo>
                  <a:cubicBezTo>
                    <a:pt x="3049486" y="1387383"/>
                    <a:pt x="3059993" y="1370325"/>
                    <a:pt x="3058050" y="1348590"/>
                  </a:cubicBezTo>
                  <a:cubicBezTo>
                    <a:pt x="3056107" y="1327286"/>
                    <a:pt x="3065607" y="1313395"/>
                    <a:pt x="3080290" y="1298856"/>
                  </a:cubicBezTo>
                  <a:cubicBezTo>
                    <a:pt x="3131894" y="1247756"/>
                    <a:pt x="3188969" y="1200758"/>
                    <a:pt x="3215958" y="1129577"/>
                  </a:cubicBezTo>
                  <a:cubicBezTo>
                    <a:pt x="3228121" y="1097405"/>
                    <a:pt x="3252376" y="1082723"/>
                    <a:pt x="3287283" y="1079340"/>
                  </a:cubicBezTo>
                  <a:close/>
                  <a:moveTo>
                    <a:pt x="2397917" y="1578542"/>
                  </a:moveTo>
                  <a:cubicBezTo>
                    <a:pt x="2390216" y="1594952"/>
                    <a:pt x="2378700" y="1608627"/>
                    <a:pt x="2355309" y="1599558"/>
                  </a:cubicBezTo>
                  <a:cubicBezTo>
                    <a:pt x="2330335" y="1589842"/>
                    <a:pt x="2333790" y="1572568"/>
                    <a:pt x="2337532" y="1552560"/>
                  </a:cubicBezTo>
                  <a:cubicBezTo>
                    <a:pt x="2344298" y="1516286"/>
                    <a:pt x="2361499" y="1482171"/>
                    <a:pt x="2360204" y="1444169"/>
                  </a:cubicBezTo>
                  <a:cubicBezTo>
                    <a:pt x="2359556" y="1426248"/>
                    <a:pt x="2370640" y="1431574"/>
                    <a:pt x="2378988" y="1436036"/>
                  </a:cubicBezTo>
                  <a:cubicBezTo>
                    <a:pt x="2421740" y="1458780"/>
                    <a:pt x="2471401" y="1457772"/>
                    <a:pt x="2519335" y="1479292"/>
                  </a:cubicBezTo>
                  <a:cubicBezTo>
                    <a:pt x="2464204" y="1498724"/>
                    <a:pt x="2422028" y="1527298"/>
                    <a:pt x="2397917" y="1578398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62F93A-66E7-11CA-AE33-B68AECC0BC02}"/>
                </a:ext>
              </a:extLst>
            </p:cNvPr>
            <p:cNvSpPr/>
            <p:nvPr/>
          </p:nvSpPr>
          <p:spPr>
            <a:xfrm>
              <a:off x="-6914788" y="-3655085"/>
              <a:ext cx="646760" cy="641592"/>
            </a:xfrm>
            <a:custGeom>
              <a:avLst/>
              <a:gdLst>
                <a:gd name="connsiteX0" fmla="*/ 264298 w 646760"/>
                <a:gd name="connsiteY0" fmla="*/ 610654 h 641592"/>
                <a:gd name="connsiteX1" fmla="*/ 504111 w 646760"/>
                <a:gd name="connsiteY1" fmla="*/ 544583 h 641592"/>
                <a:gd name="connsiteX2" fmla="*/ 539738 w 646760"/>
                <a:gd name="connsiteY2" fmla="*/ 507661 h 641592"/>
                <a:gd name="connsiteX3" fmla="*/ 595301 w 646760"/>
                <a:gd name="connsiteY3" fmla="*/ 401429 h 641592"/>
                <a:gd name="connsiteX4" fmla="*/ 608903 w 646760"/>
                <a:gd name="connsiteY4" fmla="*/ 352488 h 641592"/>
                <a:gd name="connsiteX5" fmla="*/ 646761 w 646760"/>
                <a:gd name="connsiteY5" fmla="*/ 246832 h 641592"/>
                <a:gd name="connsiteX6" fmla="*/ 635893 w 646760"/>
                <a:gd name="connsiteY6" fmla="*/ 193788 h 641592"/>
                <a:gd name="connsiteX7" fmla="*/ 456825 w 646760"/>
                <a:gd name="connsiteY7" fmla="*/ 46460 h 641592"/>
                <a:gd name="connsiteX8" fmla="*/ 400830 w 646760"/>
                <a:gd name="connsiteY8" fmla="*/ 30914 h 641592"/>
                <a:gd name="connsiteX9" fmla="*/ 120497 w 646760"/>
                <a:gd name="connsiteY9" fmla="*/ 91659 h 641592"/>
                <a:gd name="connsiteX10" fmla="*/ 96962 w 646760"/>
                <a:gd name="connsiteY10" fmla="*/ 112819 h 641592"/>
                <a:gd name="connsiteX11" fmla="*/ 22182 w 646760"/>
                <a:gd name="connsiteY11" fmla="*/ 243305 h 641592"/>
                <a:gd name="connsiteX12" fmla="*/ 8939 w 646760"/>
                <a:gd name="connsiteY12" fmla="*/ 327154 h 641592"/>
                <a:gd name="connsiteX13" fmla="*/ 172605 w 646760"/>
                <a:gd name="connsiteY13" fmla="*/ 578338 h 641592"/>
                <a:gd name="connsiteX14" fmla="*/ 264370 w 646760"/>
                <a:gd name="connsiteY14" fmla="*/ 610726 h 6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6760" h="641592">
                  <a:moveTo>
                    <a:pt x="264298" y="610654"/>
                  </a:moveTo>
                  <a:cubicBezTo>
                    <a:pt x="344980" y="673486"/>
                    <a:pt x="472155" y="635197"/>
                    <a:pt x="504111" y="544583"/>
                  </a:cubicBezTo>
                  <a:cubicBezTo>
                    <a:pt x="510373" y="526806"/>
                    <a:pt x="522104" y="516154"/>
                    <a:pt x="539738" y="507661"/>
                  </a:cubicBezTo>
                  <a:cubicBezTo>
                    <a:pt x="581770" y="487437"/>
                    <a:pt x="602426" y="447636"/>
                    <a:pt x="595301" y="401429"/>
                  </a:cubicBezTo>
                  <a:cubicBezTo>
                    <a:pt x="592206" y="381565"/>
                    <a:pt x="596380" y="367242"/>
                    <a:pt x="608903" y="352488"/>
                  </a:cubicBezTo>
                  <a:cubicBezTo>
                    <a:pt x="632870" y="324203"/>
                    <a:pt x="644314" y="290519"/>
                    <a:pt x="646761" y="246832"/>
                  </a:cubicBezTo>
                  <a:cubicBezTo>
                    <a:pt x="644098" y="233517"/>
                    <a:pt x="641507" y="213221"/>
                    <a:pt x="635893" y="193788"/>
                  </a:cubicBezTo>
                  <a:cubicBezTo>
                    <a:pt x="609911" y="104038"/>
                    <a:pt x="534772" y="41494"/>
                    <a:pt x="456825" y="46460"/>
                  </a:cubicBezTo>
                  <a:cubicBezTo>
                    <a:pt x="435017" y="47828"/>
                    <a:pt x="419112" y="41998"/>
                    <a:pt x="400830" y="30914"/>
                  </a:cubicBezTo>
                  <a:cubicBezTo>
                    <a:pt x="314535" y="-21338"/>
                    <a:pt x="181098" y="-11334"/>
                    <a:pt x="120497" y="91659"/>
                  </a:cubicBezTo>
                  <a:cubicBezTo>
                    <a:pt x="114667" y="101591"/>
                    <a:pt x="105959" y="106773"/>
                    <a:pt x="96962" y="112819"/>
                  </a:cubicBezTo>
                  <a:cubicBezTo>
                    <a:pt x="50468" y="143839"/>
                    <a:pt x="21391" y="185152"/>
                    <a:pt x="22182" y="243305"/>
                  </a:cubicBezTo>
                  <a:cubicBezTo>
                    <a:pt x="22542" y="272095"/>
                    <a:pt x="17720" y="299156"/>
                    <a:pt x="8939" y="327154"/>
                  </a:cubicBezTo>
                  <a:cubicBezTo>
                    <a:pt x="-27911" y="444685"/>
                    <a:pt x="53562" y="570565"/>
                    <a:pt x="172605" y="578338"/>
                  </a:cubicBezTo>
                  <a:cubicBezTo>
                    <a:pt x="208088" y="580641"/>
                    <a:pt x="237165" y="589566"/>
                    <a:pt x="264370" y="610726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B70AFC-047B-CD4F-B09B-F0C831AABA97}"/>
                </a:ext>
              </a:extLst>
            </p:cNvPr>
            <p:cNvSpPr/>
            <p:nvPr/>
          </p:nvSpPr>
          <p:spPr>
            <a:xfrm>
              <a:off x="-5550554" y="-4006850"/>
              <a:ext cx="682913" cy="595747"/>
            </a:xfrm>
            <a:custGeom>
              <a:avLst/>
              <a:gdLst>
                <a:gd name="connsiteX0" fmla="*/ 97689 w 682913"/>
                <a:gd name="connsiteY0" fmla="*/ 468470 h 595747"/>
                <a:gd name="connsiteX1" fmla="*/ 149798 w 682913"/>
                <a:gd name="connsiteY1" fmla="*/ 520290 h 595747"/>
                <a:gd name="connsiteX2" fmla="*/ 349666 w 682913"/>
                <a:gd name="connsiteY2" fmla="*/ 577437 h 595747"/>
                <a:gd name="connsiteX3" fmla="*/ 396376 w 682913"/>
                <a:gd name="connsiteY3" fmla="*/ 573190 h 595747"/>
                <a:gd name="connsiteX4" fmla="*/ 518729 w 682913"/>
                <a:gd name="connsiteY4" fmla="*/ 525400 h 595747"/>
                <a:gd name="connsiteX5" fmla="*/ 552628 w 682913"/>
                <a:gd name="connsiteY5" fmla="*/ 495748 h 595747"/>
                <a:gd name="connsiteX6" fmla="*/ 629495 w 682913"/>
                <a:gd name="connsiteY6" fmla="*/ 413195 h 595747"/>
                <a:gd name="connsiteX7" fmla="*/ 650151 w 682913"/>
                <a:gd name="connsiteY7" fmla="*/ 360943 h 595747"/>
                <a:gd name="connsiteX8" fmla="*/ 682251 w 682913"/>
                <a:gd name="connsiteY8" fmla="*/ 264140 h 595747"/>
                <a:gd name="connsiteX9" fmla="*/ 449132 w 682913"/>
                <a:gd name="connsiteY9" fmla="*/ 50957 h 595747"/>
                <a:gd name="connsiteX10" fmla="*/ 401558 w 682913"/>
                <a:gd name="connsiteY10" fmla="*/ 39513 h 595747"/>
                <a:gd name="connsiteX11" fmla="*/ 289137 w 682913"/>
                <a:gd name="connsiteY11" fmla="*/ 0 h 595747"/>
                <a:gd name="connsiteX12" fmla="*/ 123816 w 682913"/>
                <a:gd name="connsiteY12" fmla="*/ 102921 h 595747"/>
                <a:gd name="connsiteX13" fmla="*/ 40183 w 682913"/>
                <a:gd name="connsiteY13" fmla="*/ 192527 h 595747"/>
                <a:gd name="connsiteX14" fmla="*/ 10747 w 682913"/>
                <a:gd name="connsiteY14" fmla="*/ 240892 h 595747"/>
                <a:gd name="connsiteX15" fmla="*/ 97689 w 682913"/>
                <a:gd name="connsiteY15" fmla="*/ 468470 h 59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913" h="595747">
                  <a:moveTo>
                    <a:pt x="97689" y="468470"/>
                  </a:moveTo>
                  <a:cubicBezTo>
                    <a:pt x="120001" y="481353"/>
                    <a:pt x="137994" y="496107"/>
                    <a:pt x="149798" y="520290"/>
                  </a:cubicBezTo>
                  <a:cubicBezTo>
                    <a:pt x="191758" y="606441"/>
                    <a:pt x="274454" y="608529"/>
                    <a:pt x="349666" y="577437"/>
                  </a:cubicBezTo>
                  <a:cubicBezTo>
                    <a:pt x="366507" y="570455"/>
                    <a:pt x="379030" y="567576"/>
                    <a:pt x="396376" y="573190"/>
                  </a:cubicBezTo>
                  <a:cubicBezTo>
                    <a:pt x="445677" y="589240"/>
                    <a:pt x="494115" y="570239"/>
                    <a:pt x="518729" y="525400"/>
                  </a:cubicBezTo>
                  <a:cubicBezTo>
                    <a:pt x="526934" y="510502"/>
                    <a:pt x="538882" y="503665"/>
                    <a:pt x="552628" y="495748"/>
                  </a:cubicBezTo>
                  <a:cubicBezTo>
                    <a:pt x="586312" y="476171"/>
                    <a:pt x="625465" y="459473"/>
                    <a:pt x="629495" y="413195"/>
                  </a:cubicBezTo>
                  <a:cubicBezTo>
                    <a:pt x="631223" y="392827"/>
                    <a:pt x="638708" y="376849"/>
                    <a:pt x="650151" y="360943"/>
                  </a:cubicBezTo>
                  <a:cubicBezTo>
                    <a:pt x="670879" y="332154"/>
                    <a:pt x="686354" y="299838"/>
                    <a:pt x="682251" y="264140"/>
                  </a:cubicBezTo>
                  <a:cubicBezTo>
                    <a:pt x="668144" y="140563"/>
                    <a:pt x="587319" y="45415"/>
                    <a:pt x="449132" y="50957"/>
                  </a:cubicBezTo>
                  <a:cubicBezTo>
                    <a:pt x="431283" y="51676"/>
                    <a:pt x="417320" y="45631"/>
                    <a:pt x="401558" y="39513"/>
                  </a:cubicBezTo>
                  <a:cubicBezTo>
                    <a:pt x="365572" y="25550"/>
                    <a:pt x="331025" y="6478"/>
                    <a:pt x="289137" y="0"/>
                  </a:cubicBezTo>
                  <a:cubicBezTo>
                    <a:pt x="224361" y="16770"/>
                    <a:pt x="165272" y="48006"/>
                    <a:pt x="123816" y="102921"/>
                  </a:cubicBezTo>
                  <a:cubicBezTo>
                    <a:pt x="98769" y="136172"/>
                    <a:pt x="76530" y="169783"/>
                    <a:pt x="40183" y="192527"/>
                  </a:cubicBezTo>
                  <a:cubicBezTo>
                    <a:pt x="24061" y="202603"/>
                    <a:pt x="16792" y="222323"/>
                    <a:pt x="10747" y="240892"/>
                  </a:cubicBezTo>
                  <a:cubicBezTo>
                    <a:pt x="-19050" y="332010"/>
                    <a:pt x="14129" y="420176"/>
                    <a:pt x="97689" y="468470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EEA8B6-CE50-8E6B-A71B-F4EBE2D151E0}"/>
                </a:ext>
              </a:extLst>
            </p:cNvPr>
            <p:cNvSpPr/>
            <p:nvPr/>
          </p:nvSpPr>
          <p:spPr>
            <a:xfrm>
              <a:off x="-4542411" y="-1322327"/>
              <a:ext cx="527596" cy="518956"/>
            </a:xfrm>
            <a:custGeom>
              <a:avLst/>
              <a:gdLst>
                <a:gd name="connsiteX0" fmla="*/ 488406 w 527596"/>
                <a:gd name="connsiteY0" fmla="*/ 167682 h 518956"/>
                <a:gd name="connsiteX1" fmla="*/ 267162 w 527596"/>
                <a:gd name="connsiteY1" fmla="*/ 13444 h 518956"/>
                <a:gd name="connsiteX2" fmla="*/ 221748 w 527596"/>
                <a:gd name="connsiteY2" fmla="*/ 14452 h 518956"/>
                <a:gd name="connsiteX3" fmla="*/ 49085 w 527596"/>
                <a:gd name="connsiteY3" fmla="*/ 79011 h 518956"/>
                <a:gd name="connsiteX4" fmla="*/ 0 w 527596"/>
                <a:gd name="connsiteY4" fmla="*/ 251818 h 518956"/>
                <a:gd name="connsiteX5" fmla="*/ 104648 w 527596"/>
                <a:gd name="connsiteY5" fmla="*/ 423113 h 518956"/>
                <a:gd name="connsiteX6" fmla="*/ 129335 w 527596"/>
                <a:gd name="connsiteY6" fmla="*/ 441753 h 518956"/>
                <a:gd name="connsiteX7" fmla="*/ 360655 w 527596"/>
                <a:gd name="connsiteY7" fmla="*/ 489975 h 518956"/>
                <a:gd name="connsiteX8" fmla="*/ 403191 w 527596"/>
                <a:gd name="connsiteY8" fmla="*/ 472342 h 518956"/>
                <a:gd name="connsiteX9" fmla="*/ 509710 w 527596"/>
                <a:gd name="connsiteY9" fmla="*/ 245412 h 518956"/>
                <a:gd name="connsiteX10" fmla="*/ 488334 w 527596"/>
                <a:gd name="connsiteY10" fmla="*/ 167682 h 51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7596" h="518956">
                  <a:moveTo>
                    <a:pt x="488406" y="167682"/>
                  </a:moveTo>
                  <a:cubicBezTo>
                    <a:pt x="481065" y="46840"/>
                    <a:pt x="358424" y="-33122"/>
                    <a:pt x="267162" y="13444"/>
                  </a:cubicBezTo>
                  <a:cubicBezTo>
                    <a:pt x="252192" y="21073"/>
                    <a:pt x="237294" y="17331"/>
                    <a:pt x="221748" y="14452"/>
                  </a:cubicBezTo>
                  <a:cubicBezTo>
                    <a:pt x="163378" y="3728"/>
                    <a:pt x="70173" y="36332"/>
                    <a:pt x="49085" y="79011"/>
                  </a:cubicBezTo>
                  <a:cubicBezTo>
                    <a:pt x="19505" y="138893"/>
                    <a:pt x="3095" y="203236"/>
                    <a:pt x="0" y="251818"/>
                  </a:cubicBezTo>
                  <a:cubicBezTo>
                    <a:pt x="1439" y="355530"/>
                    <a:pt x="26054" y="392020"/>
                    <a:pt x="104648" y="423113"/>
                  </a:cubicBezTo>
                  <a:cubicBezTo>
                    <a:pt x="115084" y="427215"/>
                    <a:pt x="123577" y="431317"/>
                    <a:pt x="129335" y="441753"/>
                  </a:cubicBezTo>
                  <a:cubicBezTo>
                    <a:pt x="178636" y="530712"/>
                    <a:pt x="294368" y="537045"/>
                    <a:pt x="360655" y="489975"/>
                  </a:cubicBezTo>
                  <a:cubicBezTo>
                    <a:pt x="373610" y="480763"/>
                    <a:pt x="387357" y="474789"/>
                    <a:pt x="403191" y="472342"/>
                  </a:cubicBezTo>
                  <a:cubicBezTo>
                    <a:pt x="523601" y="453845"/>
                    <a:pt x="550735" y="331635"/>
                    <a:pt x="509710" y="245412"/>
                  </a:cubicBezTo>
                  <a:cubicBezTo>
                    <a:pt x="497547" y="219862"/>
                    <a:pt x="489990" y="195895"/>
                    <a:pt x="488334" y="16768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048D14-8AA5-2640-51E9-BBECB455B087}"/>
                </a:ext>
              </a:extLst>
            </p:cNvPr>
            <p:cNvSpPr/>
            <p:nvPr/>
          </p:nvSpPr>
          <p:spPr>
            <a:xfrm>
              <a:off x="-3575835" y="-2240669"/>
              <a:ext cx="471871" cy="487661"/>
            </a:xfrm>
            <a:custGeom>
              <a:avLst/>
              <a:gdLst>
                <a:gd name="connsiteX0" fmla="*/ 469926 w 471871"/>
                <a:gd name="connsiteY0" fmla="*/ 199680 h 487661"/>
                <a:gd name="connsiteX1" fmla="*/ 351243 w 471871"/>
                <a:gd name="connsiteY1" fmla="*/ 71641 h 487661"/>
                <a:gd name="connsiteX2" fmla="*/ 318999 w 471871"/>
                <a:gd name="connsiteY2" fmla="*/ 58326 h 487661"/>
                <a:gd name="connsiteX3" fmla="*/ 190168 w 471871"/>
                <a:gd name="connsiteY3" fmla="*/ 2475 h 487661"/>
                <a:gd name="connsiteX4" fmla="*/ 34851 w 471871"/>
                <a:gd name="connsiteY4" fmla="*/ 145629 h 487661"/>
                <a:gd name="connsiteX5" fmla="*/ 22472 w 471871"/>
                <a:gd name="connsiteY5" fmla="*/ 213571 h 487661"/>
                <a:gd name="connsiteX6" fmla="*/ 111358 w 471871"/>
                <a:gd name="connsiteY6" fmla="*/ 434023 h 487661"/>
                <a:gd name="connsiteX7" fmla="*/ 140579 w 471871"/>
                <a:gd name="connsiteY7" fmla="*/ 453528 h 487661"/>
                <a:gd name="connsiteX8" fmla="*/ 314177 w 471871"/>
                <a:gd name="connsiteY8" fmla="*/ 457342 h 487661"/>
                <a:gd name="connsiteX9" fmla="*/ 377010 w 471871"/>
                <a:gd name="connsiteY9" fmla="*/ 412791 h 487661"/>
                <a:gd name="connsiteX10" fmla="*/ 469926 w 471871"/>
                <a:gd name="connsiteY10" fmla="*/ 199536 h 4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1871" h="487661">
                  <a:moveTo>
                    <a:pt x="469926" y="199680"/>
                  </a:moveTo>
                  <a:cubicBezTo>
                    <a:pt x="449486" y="141238"/>
                    <a:pt x="419977" y="87331"/>
                    <a:pt x="351243" y="71641"/>
                  </a:cubicBezTo>
                  <a:cubicBezTo>
                    <a:pt x="339871" y="69050"/>
                    <a:pt x="326629" y="69770"/>
                    <a:pt x="318999" y="58326"/>
                  </a:cubicBezTo>
                  <a:cubicBezTo>
                    <a:pt x="288051" y="12264"/>
                    <a:pt x="242205" y="892"/>
                    <a:pt x="190168" y="2475"/>
                  </a:cubicBezTo>
                  <a:cubicBezTo>
                    <a:pt x="104593" y="-15806"/>
                    <a:pt x="23983" y="70705"/>
                    <a:pt x="34851" y="145629"/>
                  </a:cubicBezTo>
                  <a:cubicBezTo>
                    <a:pt x="38594" y="171179"/>
                    <a:pt x="34275" y="191547"/>
                    <a:pt x="22472" y="213571"/>
                  </a:cubicBezTo>
                  <a:cubicBezTo>
                    <a:pt x="-34458" y="320018"/>
                    <a:pt x="24703" y="405810"/>
                    <a:pt x="111358" y="434023"/>
                  </a:cubicBezTo>
                  <a:cubicBezTo>
                    <a:pt x="123378" y="437910"/>
                    <a:pt x="133166" y="443811"/>
                    <a:pt x="140579" y="453528"/>
                  </a:cubicBezTo>
                  <a:cubicBezTo>
                    <a:pt x="176062" y="500670"/>
                    <a:pt x="272145" y="496136"/>
                    <a:pt x="314177" y="457342"/>
                  </a:cubicBezTo>
                  <a:cubicBezTo>
                    <a:pt x="333610" y="439421"/>
                    <a:pt x="352826" y="424523"/>
                    <a:pt x="377010" y="412791"/>
                  </a:cubicBezTo>
                  <a:cubicBezTo>
                    <a:pt x="416091" y="393790"/>
                    <a:pt x="484249" y="240417"/>
                    <a:pt x="469926" y="199536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4A3E19-5A48-3381-2D80-1DF67142CEDB}"/>
                </a:ext>
              </a:extLst>
            </p:cNvPr>
            <p:cNvSpPr/>
            <p:nvPr/>
          </p:nvSpPr>
          <p:spPr>
            <a:xfrm>
              <a:off x="-6749831" y="-916687"/>
              <a:ext cx="483027" cy="460093"/>
            </a:xfrm>
            <a:custGeom>
              <a:avLst/>
              <a:gdLst>
                <a:gd name="connsiteX0" fmla="*/ 425810 w 483027"/>
                <a:gd name="connsiteY0" fmla="*/ 94483 h 460093"/>
                <a:gd name="connsiteX1" fmla="*/ 362618 w 483027"/>
                <a:gd name="connsiteY1" fmla="*/ 30787 h 460093"/>
                <a:gd name="connsiteX2" fmla="*/ 207157 w 483027"/>
                <a:gd name="connsiteY2" fmla="*/ 1351 h 460093"/>
                <a:gd name="connsiteX3" fmla="*/ 172898 w 483027"/>
                <a:gd name="connsiteY3" fmla="*/ 8044 h 460093"/>
                <a:gd name="connsiteX4" fmla="*/ 99989 w 483027"/>
                <a:gd name="connsiteY4" fmla="*/ 83975 h 460093"/>
                <a:gd name="connsiteX5" fmla="*/ 69761 w 483027"/>
                <a:gd name="connsiteY5" fmla="*/ 117011 h 460093"/>
                <a:gd name="connsiteX6" fmla="*/ 58533 w 483027"/>
                <a:gd name="connsiteY6" fmla="*/ 338614 h 460093"/>
                <a:gd name="connsiteX7" fmla="*/ 89913 w 483027"/>
                <a:gd name="connsiteY7" fmla="*/ 371722 h 460093"/>
                <a:gd name="connsiteX8" fmla="*/ 320442 w 483027"/>
                <a:gd name="connsiteY8" fmla="*/ 421167 h 460093"/>
                <a:gd name="connsiteX9" fmla="*/ 370822 w 483027"/>
                <a:gd name="connsiteY9" fmla="*/ 396624 h 460093"/>
                <a:gd name="connsiteX10" fmla="*/ 483028 w 483027"/>
                <a:gd name="connsiteY10" fmla="*/ 253687 h 460093"/>
                <a:gd name="connsiteX11" fmla="*/ 463811 w 483027"/>
                <a:gd name="connsiteY11" fmla="*/ 189631 h 460093"/>
                <a:gd name="connsiteX12" fmla="*/ 425810 w 483027"/>
                <a:gd name="connsiteY12" fmla="*/ 94555 h 46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027" h="460093">
                  <a:moveTo>
                    <a:pt x="425810" y="94483"/>
                  </a:moveTo>
                  <a:cubicBezTo>
                    <a:pt x="418037" y="62312"/>
                    <a:pt x="393638" y="42807"/>
                    <a:pt x="362618" y="30787"/>
                  </a:cubicBezTo>
                  <a:cubicBezTo>
                    <a:pt x="312669" y="11427"/>
                    <a:pt x="256602" y="25605"/>
                    <a:pt x="207157" y="1351"/>
                  </a:cubicBezTo>
                  <a:cubicBezTo>
                    <a:pt x="198736" y="-2752"/>
                    <a:pt x="183478" y="3366"/>
                    <a:pt x="172898" y="8044"/>
                  </a:cubicBezTo>
                  <a:cubicBezTo>
                    <a:pt x="138567" y="23302"/>
                    <a:pt x="115320" y="50580"/>
                    <a:pt x="99989" y="83975"/>
                  </a:cubicBezTo>
                  <a:cubicBezTo>
                    <a:pt x="93080" y="98946"/>
                    <a:pt x="84371" y="108950"/>
                    <a:pt x="69761" y="117011"/>
                  </a:cubicBezTo>
                  <a:cubicBezTo>
                    <a:pt x="-18406" y="165664"/>
                    <a:pt x="-23947" y="279885"/>
                    <a:pt x="58533" y="338614"/>
                  </a:cubicBezTo>
                  <a:cubicBezTo>
                    <a:pt x="71272" y="347683"/>
                    <a:pt x="81996" y="357039"/>
                    <a:pt x="89913" y="371722"/>
                  </a:cubicBezTo>
                  <a:cubicBezTo>
                    <a:pt x="136336" y="457153"/>
                    <a:pt x="233859" y="494075"/>
                    <a:pt x="320442" y="421167"/>
                  </a:cubicBezTo>
                  <a:cubicBezTo>
                    <a:pt x="335628" y="408428"/>
                    <a:pt x="351174" y="400727"/>
                    <a:pt x="370822" y="396624"/>
                  </a:cubicBezTo>
                  <a:cubicBezTo>
                    <a:pt x="429408" y="384389"/>
                    <a:pt x="482740" y="316879"/>
                    <a:pt x="483028" y="253687"/>
                  </a:cubicBezTo>
                  <a:cubicBezTo>
                    <a:pt x="482524" y="233606"/>
                    <a:pt x="476334" y="209280"/>
                    <a:pt x="463811" y="189631"/>
                  </a:cubicBezTo>
                  <a:cubicBezTo>
                    <a:pt x="444810" y="159834"/>
                    <a:pt x="434014" y="128454"/>
                    <a:pt x="425810" y="94555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44085C1-5791-3FCD-0818-B665F67E1383}"/>
                </a:ext>
              </a:extLst>
            </p:cNvPr>
            <p:cNvSpPr/>
            <p:nvPr/>
          </p:nvSpPr>
          <p:spPr>
            <a:xfrm>
              <a:off x="-7288957" y="-2811857"/>
              <a:ext cx="419981" cy="424428"/>
            </a:xfrm>
            <a:custGeom>
              <a:avLst/>
              <a:gdLst>
                <a:gd name="connsiteX0" fmla="*/ 397216 w 419981"/>
                <a:gd name="connsiteY0" fmla="*/ 120523 h 424428"/>
                <a:gd name="connsiteX1" fmla="*/ 348562 w 419981"/>
                <a:gd name="connsiteY1" fmla="*/ 60714 h 424428"/>
                <a:gd name="connsiteX2" fmla="*/ 229807 w 419981"/>
                <a:gd name="connsiteY2" fmla="*/ 257 h 424428"/>
                <a:gd name="connsiteX3" fmla="*/ 85430 w 419981"/>
                <a:gd name="connsiteY3" fmla="*/ 80434 h 424428"/>
                <a:gd name="connsiteX4" fmla="*/ 27852 w 419981"/>
                <a:gd name="connsiteY4" fmla="*/ 174862 h 424428"/>
                <a:gd name="connsiteX5" fmla="*/ 71 w 419981"/>
                <a:gd name="connsiteY5" fmla="*/ 250074 h 424428"/>
                <a:gd name="connsiteX6" fmla="*/ 135091 w 419981"/>
                <a:gd name="connsiteY6" fmla="*/ 396322 h 424428"/>
                <a:gd name="connsiteX7" fmla="*/ 165608 w 419981"/>
                <a:gd name="connsiteY7" fmla="*/ 405247 h 424428"/>
                <a:gd name="connsiteX8" fmla="*/ 365620 w 419981"/>
                <a:gd name="connsiteY8" fmla="*/ 353138 h 424428"/>
                <a:gd name="connsiteX9" fmla="*/ 383829 w 419981"/>
                <a:gd name="connsiteY9" fmla="*/ 331403 h 424428"/>
                <a:gd name="connsiteX10" fmla="*/ 419095 w 419981"/>
                <a:gd name="connsiteY10" fmla="*/ 241797 h 424428"/>
                <a:gd name="connsiteX11" fmla="*/ 397216 w 419981"/>
                <a:gd name="connsiteY11" fmla="*/ 120595 h 4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981" h="424428">
                  <a:moveTo>
                    <a:pt x="397216" y="120523"/>
                  </a:moveTo>
                  <a:cubicBezTo>
                    <a:pt x="392106" y="91302"/>
                    <a:pt x="363892" y="81370"/>
                    <a:pt x="348562" y="60714"/>
                  </a:cubicBezTo>
                  <a:cubicBezTo>
                    <a:pt x="319125" y="21129"/>
                    <a:pt x="281196" y="-2766"/>
                    <a:pt x="229807" y="257"/>
                  </a:cubicBezTo>
                  <a:cubicBezTo>
                    <a:pt x="159562" y="257"/>
                    <a:pt x="111844" y="23432"/>
                    <a:pt x="85430" y="80434"/>
                  </a:cubicBezTo>
                  <a:cubicBezTo>
                    <a:pt x="69596" y="114621"/>
                    <a:pt x="56425" y="147657"/>
                    <a:pt x="27852" y="174862"/>
                  </a:cubicBezTo>
                  <a:cubicBezTo>
                    <a:pt x="8851" y="192999"/>
                    <a:pt x="-937" y="220205"/>
                    <a:pt x="71" y="250074"/>
                  </a:cubicBezTo>
                  <a:cubicBezTo>
                    <a:pt x="2014" y="310819"/>
                    <a:pt x="74346" y="391068"/>
                    <a:pt x="135091" y="396322"/>
                  </a:cubicBezTo>
                  <a:cubicBezTo>
                    <a:pt x="146103" y="397258"/>
                    <a:pt x="155748" y="400209"/>
                    <a:pt x="165608" y="405247"/>
                  </a:cubicBezTo>
                  <a:cubicBezTo>
                    <a:pt x="241179" y="443896"/>
                    <a:pt x="320493" y="422952"/>
                    <a:pt x="365620" y="353138"/>
                  </a:cubicBezTo>
                  <a:cubicBezTo>
                    <a:pt x="370730" y="345221"/>
                    <a:pt x="376847" y="337664"/>
                    <a:pt x="383829" y="331403"/>
                  </a:cubicBezTo>
                  <a:cubicBezTo>
                    <a:pt x="410603" y="307220"/>
                    <a:pt x="423630" y="276919"/>
                    <a:pt x="419095" y="241797"/>
                  </a:cubicBezTo>
                  <a:cubicBezTo>
                    <a:pt x="413841" y="201132"/>
                    <a:pt x="404341" y="161043"/>
                    <a:pt x="397216" y="120595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F6F545-2999-9B8F-238E-F42A58C80603}"/>
                </a:ext>
              </a:extLst>
            </p:cNvPr>
            <p:cNvSpPr/>
            <p:nvPr/>
          </p:nvSpPr>
          <p:spPr>
            <a:xfrm>
              <a:off x="-6271698" y="-3385876"/>
              <a:ext cx="138707" cy="149134"/>
            </a:xfrm>
            <a:custGeom>
              <a:avLst/>
              <a:gdLst>
                <a:gd name="connsiteX0" fmla="*/ 71469 w 138707"/>
                <a:gd name="connsiteY0" fmla="*/ 149134 h 149134"/>
                <a:gd name="connsiteX1" fmla="*/ 138692 w 138707"/>
                <a:gd name="connsiteY1" fmla="*/ 60752 h 149134"/>
                <a:gd name="connsiteX2" fmla="*/ 67295 w 138707"/>
                <a:gd name="connsiteY2" fmla="*/ 7 h 149134"/>
                <a:gd name="connsiteX3" fmla="*/ 0 w 138707"/>
                <a:gd name="connsiteY3" fmla="*/ 74283 h 149134"/>
                <a:gd name="connsiteX4" fmla="*/ 71397 w 138707"/>
                <a:gd name="connsiteY4" fmla="*/ 149062 h 14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7" h="149134">
                  <a:moveTo>
                    <a:pt x="71469" y="149134"/>
                  </a:moveTo>
                  <a:cubicBezTo>
                    <a:pt x="98531" y="148774"/>
                    <a:pt x="139627" y="94795"/>
                    <a:pt x="138692" y="60752"/>
                  </a:cubicBezTo>
                  <a:cubicBezTo>
                    <a:pt x="138044" y="35201"/>
                    <a:pt x="95940" y="-569"/>
                    <a:pt x="67295" y="7"/>
                  </a:cubicBezTo>
                  <a:cubicBezTo>
                    <a:pt x="29293" y="799"/>
                    <a:pt x="216" y="32970"/>
                    <a:pt x="0" y="74283"/>
                  </a:cubicBezTo>
                  <a:cubicBezTo>
                    <a:pt x="-144" y="104583"/>
                    <a:pt x="42680" y="149422"/>
                    <a:pt x="71397" y="14906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BBF148-EF72-2A6B-EEA1-B75C14AD7409}"/>
                </a:ext>
              </a:extLst>
            </p:cNvPr>
            <p:cNvSpPr/>
            <p:nvPr/>
          </p:nvSpPr>
          <p:spPr>
            <a:xfrm>
              <a:off x="-6260862" y="-865316"/>
              <a:ext cx="99500" cy="95877"/>
            </a:xfrm>
            <a:custGeom>
              <a:avLst/>
              <a:gdLst>
                <a:gd name="connsiteX0" fmla="*/ 50413 w 99500"/>
                <a:gd name="connsiteY0" fmla="*/ 0 h 95877"/>
                <a:gd name="connsiteX1" fmla="*/ 32 w 99500"/>
                <a:gd name="connsiteY1" fmla="*/ 49733 h 95877"/>
                <a:gd name="connsiteX2" fmla="*/ 41201 w 99500"/>
                <a:gd name="connsiteY2" fmla="*/ 95868 h 95877"/>
                <a:gd name="connsiteX3" fmla="*/ 99499 w 99500"/>
                <a:gd name="connsiteY3" fmla="*/ 48726 h 95877"/>
                <a:gd name="connsiteX4" fmla="*/ 50413 w 99500"/>
                <a:gd name="connsiteY4" fmla="*/ 72 h 9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00" h="95877">
                  <a:moveTo>
                    <a:pt x="50413" y="0"/>
                  </a:moveTo>
                  <a:cubicBezTo>
                    <a:pt x="21624" y="360"/>
                    <a:pt x="-975" y="21952"/>
                    <a:pt x="32" y="49733"/>
                  </a:cubicBezTo>
                  <a:cubicBezTo>
                    <a:pt x="1112" y="78162"/>
                    <a:pt x="17882" y="92557"/>
                    <a:pt x="41201" y="95868"/>
                  </a:cubicBezTo>
                  <a:cubicBezTo>
                    <a:pt x="72221" y="96444"/>
                    <a:pt x="99787" y="72404"/>
                    <a:pt x="99499" y="48726"/>
                  </a:cubicBezTo>
                  <a:cubicBezTo>
                    <a:pt x="99211" y="26414"/>
                    <a:pt x="72293" y="-216"/>
                    <a:pt x="50413" y="7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226" name="Picture 1225" descr="Icon&#10;&#10;Description automatically generated">
            <a:extLst>
              <a:ext uri="{FF2B5EF4-FFF2-40B4-BE49-F238E27FC236}">
                <a16:creationId xmlns:a16="http://schemas.microsoft.com/office/drawing/2014/main" id="{641CECE2-714F-9E3C-F88C-AFB25B26C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0253">
            <a:off x="1842996" y="-824004"/>
            <a:ext cx="8506009" cy="8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 that pokem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7180609" y="1316052"/>
            <a:ext cx="3296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spc="300" dirty="0">
                <a:ln w="38100">
                  <a:solidFill>
                    <a:srgbClr val="EFCE02"/>
                  </a:solidFill>
                </a:ln>
                <a:solidFill>
                  <a:srgbClr val="295A6A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Pokemon solid normal" panose="040B0500000000000000" pitchFamily="82" charset="2"/>
              </a:rPr>
              <a:t>KOFFING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976C2-DE1B-76EF-0D5F-E98E2FEF3D94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A3C57A-A7A7-2F98-C6AF-2868DD33E0DD}"/>
              </a:ext>
            </a:extLst>
          </p:cNvPr>
          <p:cNvGrpSpPr/>
          <p:nvPr/>
        </p:nvGrpSpPr>
        <p:grpSpPr>
          <a:xfrm>
            <a:off x="1171569" y="982152"/>
            <a:ext cx="3519432" cy="2985641"/>
            <a:chOff x="-7288957" y="-4006850"/>
            <a:chExt cx="4184993" cy="3550256"/>
          </a:xfrm>
          <a:solidFill>
            <a:srgbClr val="2C7297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3011DD-E906-A8BE-5CE8-9BE75C2A67B8}"/>
                </a:ext>
              </a:extLst>
            </p:cNvPr>
            <p:cNvSpPr/>
            <p:nvPr/>
          </p:nvSpPr>
          <p:spPr>
            <a:xfrm>
              <a:off x="-6802500" y="-3425421"/>
              <a:ext cx="3404962" cy="2557468"/>
            </a:xfrm>
            <a:custGeom>
              <a:avLst/>
              <a:gdLst>
                <a:gd name="connsiteX0" fmla="*/ 3287427 w 3404962"/>
                <a:gd name="connsiteY0" fmla="*/ 1079412 h 2557468"/>
                <a:gd name="connsiteX1" fmla="*/ 3394019 w 3404962"/>
                <a:gd name="connsiteY1" fmla="*/ 977427 h 2557468"/>
                <a:gd name="connsiteX2" fmla="*/ 3404958 w 3404962"/>
                <a:gd name="connsiteY2" fmla="*/ 870835 h 2557468"/>
                <a:gd name="connsiteX3" fmla="*/ 3345941 w 3404962"/>
                <a:gd name="connsiteY3" fmla="*/ 768202 h 2557468"/>
                <a:gd name="connsiteX4" fmla="*/ 3315856 w 3404962"/>
                <a:gd name="connsiteY4" fmla="*/ 715878 h 2557468"/>
                <a:gd name="connsiteX5" fmla="*/ 3264324 w 3404962"/>
                <a:gd name="connsiteY5" fmla="*/ 482255 h 2557468"/>
                <a:gd name="connsiteX6" fmla="*/ 3253528 w 3404962"/>
                <a:gd name="connsiteY6" fmla="*/ 448356 h 2557468"/>
                <a:gd name="connsiteX7" fmla="*/ 3210560 w 3404962"/>
                <a:gd name="connsiteY7" fmla="*/ 309089 h 2557468"/>
                <a:gd name="connsiteX8" fmla="*/ 3120667 w 3404962"/>
                <a:gd name="connsiteY8" fmla="*/ 254461 h 2557468"/>
                <a:gd name="connsiteX9" fmla="*/ 3047542 w 3404962"/>
                <a:gd name="connsiteY9" fmla="*/ 243594 h 2557468"/>
                <a:gd name="connsiteX10" fmla="*/ 2893161 w 3404962"/>
                <a:gd name="connsiteY10" fmla="*/ 168598 h 2557468"/>
                <a:gd name="connsiteX11" fmla="*/ 2844076 w 3404962"/>
                <a:gd name="connsiteY11" fmla="*/ 102455 h 2557468"/>
                <a:gd name="connsiteX12" fmla="*/ 2789377 w 3404962"/>
                <a:gd name="connsiteY12" fmla="*/ 33290 h 2557468"/>
                <a:gd name="connsiteX13" fmla="*/ 2749216 w 3404962"/>
                <a:gd name="connsiteY13" fmla="*/ 17959 h 2557468"/>
                <a:gd name="connsiteX14" fmla="*/ 2550787 w 3404962"/>
                <a:gd name="connsiteY14" fmla="*/ 55385 h 2557468"/>
                <a:gd name="connsiteX15" fmla="*/ 2467875 w 3404962"/>
                <a:gd name="connsiteY15" fmla="*/ 105766 h 2557468"/>
                <a:gd name="connsiteX16" fmla="*/ 2274700 w 3404962"/>
                <a:gd name="connsiteY16" fmla="*/ 179610 h 2557468"/>
                <a:gd name="connsiteX17" fmla="*/ 2235331 w 3404962"/>
                <a:gd name="connsiteY17" fmla="*/ 176515 h 2557468"/>
                <a:gd name="connsiteX18" fmla="*/ 2126796 w 3404962"/>
                <a:gd name="connsiteY18" fmla="*/ 176803 h 2557468"/>
                <a:gd name="connsiteX19" fmla="*/ 2016246 w 3404962"/>
                <a:gd name="connsiteY19" fmla="*/ 262594 h 2557468"/>
                <a:gd name="connsiteX20" fmla="*/ 1992855 w 3404962"/>
                <a:gd name="connsiteY20" fmla="*/ 359182 h 2557468"/>
                <a:gd name="connsiteX21" fmla="*/ 1972199 w 3404962"/>
                <a:gd name="connsiteY21" fmla="*/ 487437 h 2557468"/>
                <a:gd name="connsiteX22" fmla="*/ 1939020 w 3404962"/>
                <a:gd name="connsiteY22" fmla="*/ 490316 h 2557468"/>
                <a:gd name="connsiteX23" fmla="*/ 1841065 w 3404962"/>
                <a:gd name="connsiteY23" fmla="*/ 412585 h 2557468"/>
                <a:gd name="connsiteX24" fmla="*/ 1808677 w 3404962"/>
                <a:gd name="connsiteY24" fmla="*/ 349321 h 2557468"/>
                <a:gd name="connsiteX25" fmla="*/ 1716768 w 3404962"/>
                <a:gd name="connsiteY25" fmla="*/ 198971 h 2557468"/>
                <a:gd name="connsiteX26" fmla="*/ 1541803 w 3404962"/>
                <a:gd name="connsiteY26" fmla="*/ 136642 h 2557468"/>
                <a:gd name="connsiteX27" fmla="*/ 1397714 w 3404962"/>
                <a:gd name="connsiteY27" fmla="*/ 179538 h 2557468"/>
                <a:gd name="connsiteX28" fmla="*/ 1364894 w 3404962"/>
                <a:gd name="connsiteY28" fmla="*/ 212645 h 2557468"/>
                <a:gd name="connsiteX29" fmla="*/ 1269818 w 3404962"/>
                <a:gd name="connsiteY29" fmla="*/ 243234 h 2557468"/>
                <a:gd name="connsiteX30" fmla="*/ 1034612 w 3404962"/>
                <a:gd name="connsiteY30" fmla="*/ 246904 h 2557468"/>
                <a:gd name="connsiteX31" fmla="*/ 934498 w 3404962"/>
                <a:gd name="connsiteY31" fmla="*/ 274614 h 2557468"/>
                <a:gd name="connsiteX32" fmla="*/ 696772 w 3404962"/>
                <a:gd name="connsiteY32" fmla="*/ 352632 h 2557468"/>
                <a:gd name="connsiteX33" fmla="*/ 584351 w 3404962"/>
                <a:gd name="connsiteY33" fmla="*/ 364652 h 2557468"/>
                <a:gd name="connsiteX34" fmla="*/ 432992 w 3404962"/>
                <a:gd name="connsiteY34" fmla="*/ 381853 h 2557468"/>
                <a:gd name="connsiteX35" fmla="*/ 298547 w 3404962"/>
                <a:gd name="connsiteY35" fmla="*/ 647360 h 2557468"/>
                <a:gd name="connsiteX36" fmla="*/ 293509 w 3404962"/>
                <a:gd name="connsiteY36" fmla="*/ 678236 h 2557468"/>
                <a:gd name="connsiteX37" fmla="*/ 77376 w 3404962"/>
                <a:gd name="connsiteY37" fmla="*/ 923735 h 2557468"/>
                <a:gd name="connsiteX38" fmla="*/ 14184 w 3404962"/>
                <a:gd name="connsiteY38" fmla="*/ 999882 h 2557468"/>
                <a:gd name="connsiteX39" fmla="*/ 2524 w 3404962"/>
                <a:gd name="connsiteY39" fmla="*/ 1076677 h 2557468"/>
                <a:gd name="connsiteX40" fmla="*/ 39302 w 3404962"/>
                <a:gd name="connsiteY40" fmla="*/ 1188882 h 2557468"/>
                <a:gd name="connsiteX41" fmla="*/ 82989 w 3404962"/>
                <a:gd name="connsiteY41" fmla="*/ 1392061 h 2557468"/>
                <a:gd name="connsiteX42" fmla="*/ 115881 w 3404962"/>
                <a:gd name="connsiteY42" fmla="*/ 1613305 h 2557468"/>
                <a:gd name="connsiteX43" fmla="*/ 156330 w 3404962"/>
                <a:gd name="connsiteY43" fmla="*/ 1747102 h 2557468"/>
                <a:gd name="connsiteX44" fmla="*/ 187710 w 3404962"/>
                <a:gd name="connsiteY44" fmla="*/ 1882986 h 2557468"/>
                <a:gd name="connsiteX45" fmla="*/ 311718 w 3404962"/>
                <a:gd name="connsiteY45" fmla="*/ 2030099 h 2557468"/>
                <a:gd name="connsiteX46" fmla="*/ 380452 w 3404962"/>
                <a:gd name="connsiteY46" fmla="*/ 2115386 h 2557468"/>
                <a:gd name="connsiteX47" fmla="*/ 399741 w 3404962"/>
                <a:gd name="connsiteY47" fmla="*/ 2149213 h 2557468"/>
                <a:gd name="connsiteX48" fmla="*/ 427019 w 3404962"/>
                <a:gd name="connsiteY48" fmla="*/ 2238387 h 2557468"/>
                <a:gd name="connsiteX49" fmla="*/ 421261 w 3404962"/>
                <a:gd name="connsiteY49" fmla="*/ 2281067 h 2557468"/>
                <a:gd name="connsiteX50" fmla="*/ 445012 w 3404962"/>
                <a:gd name="connsiteY50" fmla="*/ 2345483 h 2557468"/>
                <a:gd name="connsiteX51" fmla="*/ 633580 w 3404962"/>
                <a:gd name="connsiteY51" fmla="*/ 2445525 h 2557468"/>
                <a:gd name="connsiteX52" fmla="*/ 687775 w 3404962"/>
                <a:gd name="connsiteY52" fmla="*/ 2435952 h 2557468"/>
                <a:gd name="connsiteX53" fmla="*/ 758453 w 3404962"/>
                <a:gd name="connsiteY53" fmla="*/ 2393560 h 2557468"/>
                <a:gd name="connsiteX54" fmla="*/ 806530 w 3404962"/>
                <a:gd name="connsiteY54" fmla="*/ 2389170 h 2557468"/>
                <a:gd name="connsiteX55" fmla="*/ 1148976 w 3404962"/>
                <a:gd name="connsiteY55" fmla="*/ 2456392 h 2557468"/>
                <a:gd name="connsiteX56" fmla="*/ 1277159 w 3404962"/>
                <a:gd name="connsiteY56" fmla="*/ 2514186 h 2557468"/>
                <a:gd name="connsiteX57" fmla="*/ 1370868 w 3404962"/>
                <a:gd name="connsiteY57" fmla="*/ 2557442 h 2557468"/>
                <a:gd name="connsiteX58" fmla="*/ 1506680 w 3404962"/>
                <a:gd name="connsiteY58" fmla="*/ 2547798 h 2557468"/>
                <a:gd name="connsiteX59" fmla="*/ 1612336 w 3404962"/>
                <a:gd name="connsiteY59" fmla="*/ 2459631 h 2557468"/>
                <a:gd name="connsiteX60" fmla="*/ 1682869 w 3404962"/>
                <a:gd name="connsiteY60" fmla="*/ 2384492 h 2557468"/>
                <a:gd name="connsiteX61" fmla="*/ 1805295 w 3404962"/>
                <a:gd name="connsiteY61" fmla="*/ 2326626 h 2557468"/>
                <a:gd name="connsiteX62" fmla="*/ 1865392 w 3404962"/>
                <a:gd name="connsiteY62" fmla="*/ 2287329 h 2557468"/>
                <a:gd name="connsiteX63" fmla="*/ 2048850 w 3404962"/>
                <a:gd name="connsiteY63" fmla="*/ 2211398 h 2557468"/>
                <a:gd name="connsiteX64" fmla="*/ 2203447 w 3404962"/>
                <a:gd name="connsiteY64" fmla="*/ 2141656 h 2557468"/>
                <a:gd name="connsiteX65" fmla="*/ 2244328 w 3404962"/>
                <a:gd name="connsiteY65" fmla="*/ 2061766 h 2557468"/>
                <a:gd name="connsiteX66" fmla="*/ 2236051 w 3404962"/>
                <a:gd name="connsiteY66" fmla="*/ 1973960 h 2557468"/>
                <a:gd name="connsiteX67" fmla="*/ 2206830 w 3404962"/>
                <a:gd name="connsiteY67" fmla="*/ 1937614 h 2557468"/>
                <a:gd name="connsiteX68" fmla="*/ 2206326 w 3404962"/>
                <a:gd name="connsiteY68" fmla="*/ 1902347 h 2557468"/>
                <a:gd name="connsiteX69" fmla="*/ 2253036 w 3404962"/>
                <a:gd name="connsiteY69" fmla="*/ 1818211 h 2557468"/>
                <a:gd name="connsiteX70" fmla="*/ 2299675 w 3404962"/>
                <a:gd name="connsiteY70" fmla="*/ 1787623 h 2557468"/>
                <a:gd name="connsiteX71" fmla="*/ 2379636 w 3404962"/>
                <a:gd name="connsiteY71" fmla="*/ 1820586 h 2557468"/>
                <a:gd name="connsiteX72" fmla="*/ 2457079 w 3404962"/>
                <a:gd name="connsiteY72" fmla="*/ 1950497 h 2557468"/>
                <a:gd name="connsiteX73" fmla="*/ 2570508 w 3404962"/>
                <a:gd name="connsiteY73" fmla="*/ 2018655 h 2557468"/>
                <a:gd name="connsiteX74" fmla="*/ 2634923 w 3404962"/>
                <a:gd name="connsiteY74" fmla="*/ 2006491 h 2557468"/>
                <a:gd name="connsiteX75" fmla="*/ 2735469 w 3404962"/>
                <a:gd name="connsiteY75" fmla="*/ 1961509 h 2557468"/>
                <a:gd name="connsiteX76" fmla="*/ 2800892 w 3404962"/>
                <a:gd name="connsiteY76" fmla="*/ 1926890 h 2557468"/>
                <a:gd name="connsiteX77" fmla="*/ 2892153 w 3404962"/>
                <a:gd name="connsiteY77" fmla="*/ 1751708 h 2557468"/>
                <a:gd name="connsiteX78" fmla="*/ 2901510 w 3404962"/>
                <a:gd name="connsiteY78" fmla="*/ 1706150 h 2557468"/>
                <a:gd name="connsiteX79" fmla="*/ 2831480 w 3404962"/>
                <a:gd name="connsiteY79" fmla="*/ 1535287 h 2557468"/>
                <a:gd name="connsiteX80" fmla="*/ 2772247 w 3404962"/>
                <a:gd name="connsiteY80" fmla="*/ 1495198 h 2557468"/>
                <a:gd name="connsiteX81" fmla="*/ 2782467 w 3404962"/>
                <a:gd name="connsiteY81" fmla="*/ 1465185 h 2557468"/>
                <a:gd name="connsiteX82" fmla="*/ 2861205 w 3404962"/>
                <a:gd name="connsiteY82" fmla="*/ 1472526 h 2557468"/>
                <a:gd name="connsiteX83" fmla="*/ 2913385 w 3404962"/>
                <a:gd name="connsiteY83" fmla="*/ 1476197 h 2557468"/>
                <a:gd name="connsiteX84" fmla="*/ 3034875 w 3404962"/>
                <a:gd name="connsiteY84" fmla="*/ 1402929 h 2557468"/>
                <a:gd name="connsiteX85" fmla="*/ 3058050 w 3404962"/>
                <a:gd name="connsiteY85" fmla="*/ 1348590 h 2557468"/>
                <a:gd name="connsiteX86" fmla="*/ 3080290 w 3404962"/>
                <a:gd name="connsiteY86" fmla="*/ 1298856 h 2557468"/>
                <a:gd name="connsiteX87" fmla="*/ 3215958 w 3404962"/>
                <a:gd name="connsiteY87" fmla="*/ 1129577 h 2557468"/>
                <a:gd name="connsiteX88" fmla="*/ 3287283 w 3404962"/>
                <a:gd name="connsiteY88" fmla="*/ 1079340 h 2557468"/>
                <a:gd name="connsiteX89" fmla="*/ 2397917 w 3404962"/>
                <a:gd name="connsiteY89" fmla="*/ 1578542 h 2557468"/>
                <a:gd name="connsiteX90" fmla="*/ 2355309 w 3404962"/>
                <a:gd name="connsiteY90" fmla="*/ 1599558 h 2557468"/>
                <a:gd name="connsiteX91" fmla="*/ 2337532 w 3404962"/>
                <a:gd name="connsiteY91" fmla="*/ 1552560 h 2557468"/>
                <a:gd name="connsiteX92" fmla="*/ 2360204 w 3404962"/>
                <a:gd name="connsiteY92" fmla="*/ 1444169 h 2557468"/>
                <a:gd name="connsiteX93" fmla="*/ 2378988 w 3404962"/>
                <a:gd name="connsiteY93" fmla="*/ 1436036 h 2557468"/>
                <a:gd name="connsiteX94" fmla="*/ 2519335 w 3404962"/>
                <a:gd name="connsiteY94" fmla="*/ 1479292 h 2557468"/>
                <a:gd name="connsiteX95" fmla="*/ 2397917 w 3404962"/>
                <a:gd name="connsiteY95" fmla="*/ 1578398 h 255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404962" h="2557468">
                  <a:moveTo>
                    <a:pt x="3287427" y="1079412"/>
                  </a:moveTo>
                  <a:cubicBezTo>
                    <a:pt x="3348244" y="1073438"/>
                    <a:pt x="3379120" y="1032054"/>
                    <a:pt x="3394019" y="977427"/>
                  </a:cubicBezTo>
                  <a:cubicBezTo>
                    <a:pt x="3403447" y="942808"/>
                    <a:pt x="3404671" y="907109"/>
                    <a:pt x="3404958" y="870835"/>
                  </a:cubicBezTo>
                  <a:cubicBezTo>
                    <a:pt x="3405318" y="823045"/>
                    <a:pt x="3385670" y="790226"/>
                    <a:pt x="3345941" y="768202"/>
                  </a:cubicBezTo>
                  <a:cubicBezTo>
                    <a:pt x="3324421" y="756255"/>
                    <a:pt x="3317584" y="739629"/>
                    <a:pt x="3315856" y="715878"/>
                  </a:cubicBezTo>
                  <a:cubicBezTo>
                    <a:pt x="3310026" y="635629"/>
                    <a:pt x="3298295" y="556459"/>
                    <a:pt x="3264324" y="482255"/>
                  </a:cubicBezTo>
                  <a:cubicBezTo>
                    <a:pt x="3259358" y="471459"/>
                    <a:pt x="3253168" y="459512"/>
                    <a:pt x="3253528" y="448356"/>
                  </a:cubicBezTo>
                  <a:cubicBezTo>
                    <a:pt x="3255255" y="396679"/>
                    <a:pt x="3229777" y="354072"/>
                    <a:pt x="3210560" y="309089"/>
                  </a:cubicBezTo>
                  <a:cubicBezTo>
                    <a:pt x="3193359" y="268928"/>
                    <a:pt x="3165721" y="249208"/>
                    <a:pt x="3120667" y="254461"/>
                  </a:cubicBezTo>
                  <a:cubicBezTo>
                    <a:pt x="3095764" y="257412"/>
                    <a:pt x="3068702" y="259716"/>
                    <a:pt x="3047542" y="243594"/>
                  </a:cubicBezTo>
                  <a:cubicBezTo>
                    <a:pt x="3000976" y="208111"/>
                    <a:pt x="2945557" y="191126"/>
                    <a:pt x="2893161" y="168598"/>
                  </a:cubicBezTo>
                  <a:cubicBezTo>
                    <a:pt x="2861421" y="154923"/>
                    <a:pt x="2843356" y="136282"/>
                    <a:pt x="2844076" y="102455"/>
                  </a:cubicBezTo>
                  <a:cubicBezTo>
                    <a:pt x="2844939" y="63374"/>
                    <a:pt x="2824787" y="43150"/>
                    <a:pt x="2789377" y="33290"/>
                  </a:cubicBezTo>
                  <a:cubicBezTo>
                    <a:pt x="2775630" y="29475"/>
                    <a:pt x="2762531" y="23213"/>
                    <a:pt x="2749216" y="17959"/>
                  </a:cubicBezTo>
                  <a:cubicBezTo>
                    <a:pt x="2665943" y="-14716"/>
                    <a:pt x="2594475" y="-3129"/>
                    <a:pt x="2550787" y="55385"/>
                  </a:cubicBezTo>
                  <a:cubicBezTo>
                    <a:pt x="2528836" y="84822"/>
                    <a:pt x="2501702" y="97129"/>
                    <a:pt x="2467875" y="105766"/>
                  </a:cubicBezTo>
                  <a:cubicBezTo>
                    <a:pt x="2400796" y="122824"/>
                    <a:pt x="2333214" y="140097"/>
                    <a:pt x="2274700" y="179610"/>
                  </a:cubicBezTo>
                  <a:cubicBezTo>
                    <a:pt x="2259514" y="189830"/>
                    <a:pt x="2248574" y="183568"/>
                    <a:pt x="2235331" y="176515"/>
                  </a:cubicBezTo>
                  <a:cubicBezTo>
                    <a:pt x="2199345" y="157226"/>
                    <a:pt x="2161919" y="151685"/>
                    <a:pt x="2126796" y="176803"/>
                  </a:cubicBezTo>
                  <a:cubicBezTo>
                    <a:pt x="2088939" y="203937"/>
                    <a:pt x="2052521" y="233302"/>
                    <a:pt x="2016246" y="262594"/>
                  </a:cubicBezTo>
                  <a:cubicBezTo>
                    <a:pt x="1984147" y="288505"/>
                    <a:pt x="1974286" y="324491"/>
                    <a:pt x="1992855" y="359182"/>
                  </a:cubicBezTo>
                  <a:cubicBezTo>
                    <a:pt x="2020061" y="409850"/>
                    <a:pt x="1998829" y="447492"/>
                    <a:pt x="1972199" y="487437"/>
                  </a:cubicBezTo>
                  <a:cubicBezTo>
                    <a:pt x="1960683" y="504710"/>
                    <a:pt x="1951543" y="504207"/>
                    <a:pt x="1939020" y="490316"/>
                  </a:cubicBezTo>
                  <a:cubicBezTo>
                    <a:pt x="1910662" y="459080"/>
                    <a:pt x="1877627" y="433889"/>
                    <a:pt x="1841065" y="412585"/>
                  </a:cubicBezTo>
                  <a:cubicBezTo>
                    <a:pt x="1817890" y="399054"/>
                    <a:pt x="1807526" y="377823"/>
                    <a:pt x="1808677" y="349321"/>
                  </a:cubicBezTo>
                  <a:cubicBezTo>
                    <a:pt x="1811412" y="279508"/>
                    <a:pt x="1774634" y="232366"/>
                    <a:pt x="1716768" y="198971"/>
                  </a:cubicBezTo>
                  <a:cubicBezTo>
                    <a:pt x="1662285" y="167519"/>
                    <a:pt x="1603267" y="149237"/>
                    <a:pt x="1541803" y="136642"/>
                  </a:cubicBezTo>
                  <a:cubicBezTo>
                    <a:pt x="1485160" y="125055"/>
                    <a:pt x="1437802" y="138370"/>
                    <a:pt x="1397714" y="179538"/>
                  </a:cubicBezTo>
                  <a:cubicBezTo>
                    <a:pt x="1386846" y="190694"/>
                    <a:pt x="1373963" y="200266"/>
                    <a:pt x="1364894" y="212645"/>
                  </a:cubicBezTo>
                  <a:cubicBezTo>
                    <a:pt x="1340207" y="246401"/>
                    <a:pt x="1308683" y="250935"/>
                    <a:pt x="1269818" y="243234"/>
                  </a:cubicBezTo>
                  <a:cubicBezTo>
                    <a:pt x="1191440" y="227688"/>
                    <a:pt x="1112558" y="229199"/>
                    <a:pt x="1034612" y="246904"/>
                  </a:cubicBezTo>
                  <a:cubicBezTo>
                    <a:pt x="1000928" y="254533"/>
                    <a:pt x="969188" y="270295"/>
                    <a:pt x="934498" y="274614"/>
                  </a:cubicBezTo>
                  <a:cubicBezTo>
                    <a:pt x="850146" y="285122"/>
                    <a:pt x="772271" y="317294"/>
                    <a:pt x="696772" y="352632"/>
                  </a:cubicBezTo>
                  <a:cubicBezTo>
                    <a:pt x="657907" y="370841"/>
                    <a:pt x="624224" y="376311"/>
                    <a:pt x="584351" y="364652"/>
                  </a:cubicBezTo>
                  <a:cubicBezTo>
                    <a:pt x="532027" y="349393"/>
                    <a:pt x="479846" y="347594"/>
                    <a:pt x="432992" y="381853"/>
                  </a:cubicBezTo>
                  <a:cubicBezTo>
                    <a:pt x="325033" y="460735"/>
                    <a:pt x="268607" y="512699"/>
                    <a:pt x="298547" y="647360"/>
                  </a:cubicBezTo>
                  <a:cubicBezTo>
                    <a:pt x="300995" y="658372"/>
                    <a:pt x="300131" y="668664"/>
                    <a:pt x="293509" y="678236"/>
                  </a:cubicBezTo>
                  <a:cubicBezTo>
                    <a:pt x="230749" y="768130"/>
                    <a:pt x="191452" y="877673"/>
                    <a:pt x="77376" y="923735"/>
                  </a:cubicBezTo>
                  <a:cubicBezTo>
                    <a:pt x="46211" y="936330"/>
                    <a:pt x="28938" y="969510"/>
                    <a:pt x="14184" y="999882"/>
                  </a:cubicBezTo>
                  <a:cubicBezTo>
                    <a:pt x="2596" y="1023777"/>
                    <a:pt x="-3882" y="1050335"/>
                    <a:pt x="2524" y="1076677"/>
                  </a:cubicBezTo>
                  <a:cubicBezTo>
                    <a:pt x="11808" y="1114966"/>
                    <a:pt x="18142" y="1155271"/>
                    <a:pt x="39302" y="1188882"/>
                  </a:cubicBezTo>
                  <a:cubicBezTo>
                    <a:pt x="79103" y="1251858"/>
                    <a:pt x="86012" y="1320016"/>
                    <a:pt x="82989" y="1392061"/>
                  </a:cubicBezTo>
                  <a:cubicBezTo>
                    <a:pt x="79823" y="1467488"/>
                    <a:pt x="84861" y="1541764"/>
                    <a:pt x="115881" y="1613305"/>
                  </a:cubicBezTo>
                  <a:cubicBezTo>
                    <a:pt x="134234" y="1655769"/>
                    <a:pt x="141575" y="1702911"/>
                    <a:pt x="156330" y="1747102"/>
                  </a:cubicBezTo>
                  <a:cubicBezTo>
                    <a:pt x="171228" y="1791653"/>
                    <a:pt x="165902" y="1841242"/>
                    <a:pt x="187710" y="1882986"/>
                  </a:cubicBezTo>
                  <a:cubicBezTo>
                    <a:pt x="217866" y="1940708"/>
                    <a:pt x="259322" y="1990442"/>
                    <a:pt x="311718" y="2030099"/>
                  </a:cubicBezTo>
                  <a:cubicBezTo>
                    <a:pt x="341803" y="2052842"/>
                    <a:pt x="367425" y="2078680"/>
                    <a:pt x="380452" y="2115386"/>
                  </a:cubicBezTo>
                  <a:cubicBezTo>
                    <a:pt x="384843" y="2127621"/>
                    <a:pt x="390025" y="2142808"/>
                    <a:pt x="399741" y="2149213"/>
                  </a:cubicBezTo>
                  <a:cubicBezTo>
                    <a:pt x="434576" y="2172172"/>
                    <a:pt x="430977" y="2204776"/>
                    <a:pt x="427019" y="2238387"/>
                  </a:cubicBezTo>
                  <a:cubicBezTo>
                    <a:pt x="425363" y="2252638"/>
                    <a:pt x="423276" y="2266816"/>
                    <a:pt x="421261" y="2281067"/>
                  </a:cubicBezTo>
                  <a:cubicBezTo>
                    <a:pt x="417590" y="2306833"/>
                    <a:pt x="425939" y="2327849"/>
                    <a:pt x="445012" y="2345483"/>
                  </a:cubicBezTo>
                  <a:cubicBezTo>
                    <a:pt x="499063" y="2395576"/>
                    <a:pt x="564342" y="2424221"/>
                    <a:pt x="633580" y="2445525"/>
                  </a:cubicBezTo>
                  <a:cubicBezTo>
                    <a:pt x="653013" y="2451498"/>
                    <a:pt x="670430" y="2447900"/>
                    <a:pt x="687775" y="2435952"/>
                  </a:cubicBezTo>
                  <a:cubicBezTo>
                    <a:pt x="710303" y="2420334"/>
                    <a:pt x="734630" y="2407235"/>
                    <a:pt x="758453" y="2393560"/>
                  </a:cubicBezTo>
                  <a:cubicBezTo>
                    <a:pt x="773567" y="2384852"/>
                    <a:pt x="788897" y="2383124"/>
                    <a:pt x="806530" y="2389170"/>
                  </a:cubicBezTo>
                  <a:cubicBezTo>
                    <a:pt x="917512" y="2427100"/>
                    <a:pt x="1028134" y="2465821"/>
                    <a:pt x="1148976" y="2456392"/>
                  </a:cubicBezTo>
                  <a:cubicBezTo>
                    <a:pt x="1200221" y="2452434"/>
                    <a:pt x="1245851" y="2463662"/>
                    <a:pt x="1277159" y="2514186"/>
                  </a:cubicBezTo>
                  <a:cubicBezTo>
                    <a:pt x="1296304" y="2545063"/>
                    <a:pt x="1331355" y="2557010"/>
                    <a:pt x="1370868" y="2557442"/>
                  </a:cubicBezTo>
                  <a:cubicBezTo>
                    <a:pt x="1416642" y="2557946"/>
                    <a:pt x="1461481" y="2551108"/>
                    <a:pt x="1506680" y="2547798"/>
                  </a:cubicBezTo>
                  <a:cubicBezTo>
                    <a:pt x="1557349" y="2544127"/>
                    <a:pt x="1612408" y="2500440"/>
                    <a:pt x="1612336" y="2459631"/>
                  </a:cubicBezTo>
                  <a:cubicBezTo>
                    <a:pt x="1612336" y="2408315"/>
                    <a:pt x="1644508" y="2393129"/>
                    <a:pt x="1682869" y="2384492"/>
                  </a:cubicBezTo>
                  <a:cubicBezTo>
                    <a:pt x="1728500" y="2374200"/>
                    <a:pt x="1767293" y="2351816"/>
                    <a:pt x="1805295" y="2326626"/>
                  </a:cubicBezTo>
                  <a:cubicBezTo>
                    <a:pt x="1825231" y="2313383"/>
                    <a:pt x="1844592" y="2299060"/>
                    <a:pt x="1865392" y="2287329"/>
                  </a:cubicBezTo>
                  <a:cubicBezTo>
                    <a:pt x="1930815" y="2250263"/>
                    <a:pt x="1985586" y="2180017"/>
                    <a:pt x="2048850" y="2211398"/>
                  </a:cubicBezTo>
                  <a:cubicBezTo>
                    <a:pt x="2140111" y="2229103"/>
                    <a:pt x="2177177" y="2194628"/>
                    <a:pt x="2203447" y="2141656"/>
                  </a:cubicBezTo>
                  <a:cubicBezTo>
                    <a:pt x="2216762" y="2114882"/>
                    <a:pt x="2231517" y="2088828"/>
                    <a:pt x="2244328" y="2061766"/>
                  </a:cubicBezTo>
                  <a:cubicBezTo>
                    <a:pt x="2258794" y="2031250"/>
                    <a:pt x="2257355" y="2001453"/>
                    <a:pt x="2236051" y="1973960"/>
                  </a:cubicBezTo>
                  <a:cubicBezTo>
                    <a:pt x="2226478" y="1961652"/>
                    <a:pt x="2216834" y="1949489"/>
                    <a:pt x="2206830" y="1937614"/>
                  </a:cubicBezTo>
                  <a:cubicBezTo>
                    <a:pt x="2196898" y="1925810"/>
                    <a:pt x="2195602" y="1914150"/>
                    <a:pt x="2206326" y="1902347"/>
                  </a:cubicBezTo>
                  <a:cubicBezTo>
                    <a:pt x="2228494" y="1877948"/>
                    <a:pt x="2241665" y="1848799"/>
                    <a:pt x="2253036" y="1818211"/>
                  </a:cubicBezTo>
                  <a:cubicBezTo>
                    <a:pt x="2260665" y="1797843"/>
                    <a:pt x="2276572" y="1781289"/>
                    <a:pt x="2299675" y="1787623"/>
                  </a:cubicBezTo>
                  <a:cubicBezTo>
                    <a:pt x="2327384" y="1795180"/>
                    <a:pt x="2366249" y="1779994"/>
                    <a:pt x="2379636" y="1820586"/>
                  </a:cubicBezTo>
                  <a:cubicBezTo>
                    <a:pt x="2395902" y="1869815"/>
                    <a:pt x="2420805" y="1911056"/>
                    <a:pt x="2457079" y="1950497"/>
                  </a:cubicBezTo>
                  <a:cubicBezTo>
                    <a:pt x="2490402" y="1986771"/>
                    <a:pt x="2526532" y="2006060"/>
                    <a:pt x="2570508" y="2018655"/>
                  </a:cubicBezTo>
                  <a:cubicBezTo>
                    <a:pt x="2594259" y="2025492"/>
                    <a:pt x="2614843" y="2020166"/>
                    <a:pt x="2634923" y="2006491"/>
                  </a:cubicBezTo>
                  <a:cubicBezTo>
                    <a:pt x="2665656" y="1985619"/>
                    <a:pt x="2697683" y="1967914"/>
                    <a:pt x="2735469" y="1961509"/>
                  </a:cubicBezTo>
                  <a:cubicBezTo>
                    <a:pt x="2760371" y="1957334"/>
                    <a:pt x="2785994" y="1948266"/>
                    <a:pt x="2800892" y="1926890"/>
                  </a:cubicBezTo>
                  <a:cubicBezTo>
                    <a:pt x="2838678" y="1872550"/>
                    <a:pt x="2887475" y="1823681"/>
                    <a:pt x="2892153" y="1751708"/>
                  </a:cubicBezTo>
                  <a:cubicBezTo>
                    <a:pt x="2893161" y="1736378"/>
                    <a:pt x="2897839" y="1721192"/>
                    <a:pt x="2901510" y="1706150"/>
                  </a:cubicBezTo>
                  <a:cubicBezTo>
                    <a:pt x="2912306" y="1661886"/>
                    <a:pt x="2869986" y="1559325"/>
                    <a:pt x="2831480" y="1535287"/>
                  </a:cubicBezTo>
                  <a:cubicBezTo>
                    <a:pt x="2811256" y="1522691"/>
                    <a:pt x="2789305" y="1512615"/>
                    <a:pt x="2772247" y="1495198"/>
                  </a:cubicBezTo>
                  <a:cubicBezTo>
                    <a:pt x="2755261" y="1477852"/>
                    <a:pt x="2760155" y="1468064"/>
                    <a:pt x="2782467" y="1465185"/>
                  </a:cubicBezTo>
                  <a:cubicBezTo>
                    <a:pt x="2809025" y="1461803"/>
                    <a:pt x="2835079" y="1452590"/>
                    <a:pt x="2861205" y="1472526"/>
                  </a:cubicBezTo>
                  <a:cubicBezTo>
                    <a:pt x="2874808" y="1482962"/>
                    <a:pt x="2895248" y="1481595"/>
                    <a:pt x="2913385" y="1476197"/>
                  </a:cubicBezTo>
                  <a:cubicBezTo>
                    <a:pt x="2960312" y="1462306"/>
                    <a:pt x="3001120" y="1438771"/>
                    <a:pt x="3034875" y="1402929"/>
                  </a:cubicBezTo>
                  <a:cubicBezTo>
                    <a:pt x="3049486" y="1387383"/>
                    <a:pt x="3059993" y="1370325"/>
                    <a:pt x="3058050" y="1348590"/>
                  </a:cubicBezTo>
                  <a:cubicBezTo>
                    <a:pt x="3056107" y="1327286"/>
                    <a:pt x="3065607" y="1313395"/>
                    <a:pt x="3080290" y="1298856"/>
                  </a:cubicBezTo>
                  <a:cubicBezTo>
                    <a:pt x="3131894" y="1247756"/>
                    <a:pt x="3188969" y="1200758"/>
                    <a:pt x="3215958" y="1129577"/>
                  </a:cubicBezTo>
                  <a:cubicBezTo>
                    <a:pt x="3228121" y="1097405"/>
                    <a:pt x="3252376" y="1082723"/>
                    <a:pt x="3287283" y="1079340"/>
                  </a:cubicBezTo>
                  <a:close/>
                  <a:moveTo>
                    <a:pt x="2397917" y="1578542"/>
                  </a:moveTo>
                  <a:cubicBezTo>
                    <a:pt x="2390216" y="1594952"/>
                    <a:pt x="2378700" y="1608627"/>
                    <a:pt x="2355309" y="1599558"/>
                  </a:cubicBezTo>
                  <a:cubicBezTo>
                    <a:pt x="2330335" y="1589842"/>
                    <a:pt x="2333790" y="1572568"/>
                    <a:pt x="2337532" y="1552560"/>
                  </a:cubicBezTo>
                  <a:cubicBezTo>
                    <a:pt x="2344298" y="1516286"/>
                    <a:pt x="2361499" y="1482171"/>
                    <a:pt x="2360204" y="1444169"/>
                  </a:cubicBezTo>
                  <a:cubicBezTo>
                    <a:pt x="2359556" y="1426248"/>
                    <a:pt x="2370640" y="1431574"/>
                    <a:pt x="2378988" y="1436036"/>
                  </a:cubicBezTo>
                  <a:cubicBezTo>
                    <a:pt x="2421740" y="1458780"/>
                    <a:pt x="2471401" y="1457772"/>
                    <a:pt x="2519335" y="1479292"/>
                  </a:cubicBezTo>
                  <a:cubicBezTo>
                    <a:pt x="2464204" y="1498724"/>
                    <a:pt x="2422028" y="1527298"/>
                    <a:pt x="2397917" y="1578398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A02B49-F0C2-9217-A550-B1ABC306A421}"/>
                </a:ext>
              </a:extLst>
            </p:cNvPr>
            <p:cNvSpPr/>
            <p:nvPr/>
          </p:nvSpPr>
          <p:spPr>
            <a:xfrm>
              <a:off x="-6914788" y="-3655085"/>
              <a:ext cx="646760" cy="641592"/>
            </a:xfrm>
            <a:custGeom>
              <a:avLst/>
              <a:gdLst>
                <a:gd name="connsiteX0" fmla="*/ 264298 w 646760"/>
                <a:gd name="connsiteY0" fmla="*/ 610654 h 641592"/>
                <a:gd name="connsiteX1" fmla="*/ 504111 w 646760"/>
                <a:gd name="connsiteY1" fmla="*/ 544583 h 641592"/>
                <a:gd name="connsiteX2" fmla="*/ 539738 w 646760"/>
                <a:gd name="connsiteY2" fmla="*/ 507661 h 641592"/>
                <a:gd name="connsiteX3" fmla="*/ 595301 w 646760"/>
                <a:gd name="connsiteY3" fmla="*/ 401429 h 641592"/>
                <a:gd name="connsiteX4" fmla="*/ 608903 w 646760"/>
                <a:gd name="connsiteY4" fmla="*/ 352488 h 641592"/>
                <a:gd name="connsiteX5" fmla="*/ 646761 w 646760"/>
                <a:gd name="connsiteY5" fmla="*/ 246832 h 641592"/>
                <a:gd name="connsiteX6" fmla="*/ 635893 w 646760"/>
                <a:gd name="connsiteY6" fmla="*/ 193788 h 641592"/>
                <a:gd name="connsiteX7" fmla="*/ 456825 w 646760"/>
                <a:gd name="connsiteY7" fmla="*/ 46460 h 641592"/>
                <a:gd name="connsiteX8" fmla="*/ 400830 w 646760"/>
                <a:gd name="connsiteY8" fmla="*/ 30914 h 641592"/>
                <a:gd name="connsiteX9" fmla="*/ 120497 w 646760"/>
                <a:gd name="connsiteY9" fmla="*/ 91659 h 641592"/>
                <a:gd name="connsiteX10" fmla="*/ 96962 w 646760"/>
                <a:gd name="connsiteY10" fmla="*/ 112819 h 641592"/>
                <a:gd name="connsiteX11" fmla="*/ 22182 w 646760"/>
                <a:gd name="connsiteY11" fmla="*/ 243305 h 641592"/>
                <a:gd name="connsiteX12" fmla="*/ 8939 w 646760"/>
                <a:gd name="connsiteY12" fmla="*/ 327154 h 641592"/>
                <a:gd name="connsiteX13" fmla="*/ 172605 w 646760"/>
                <a:gd name="connsiteY13" fmla="*/ 578338 h 641592"/>
                <a:gd name="connsiteX14" fmla="*/ 264370 w 646760"/>
                <a:gd name="connsiteY14" fmla="*/ 610726 h 64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6760" h="641592">
                  <a:moveTo>
                    <a:pt x="264298" y="610654"/>
                  </a:moveTo>
                  <a:cubicBezTo>
                    <a:pt x="344980" y="673486"/>
                    <a:pt x="472155" y="635197"/>
                    <a:pt x="504111" y="544583"/>
                  </a:cubicBezTo>
                  <a:cubicBezTo>
                    <a:pt x="510373" y="526806"/>
                    <a:pt x="522104" y="516154"/>
                    <a:pt x="539738" y="507661"/>
                  </a:cubicBezTo>
                  <a:cubicBezTo>
                    <a:pt x="581770" y="487437"/>
                    <a:pt x="602426" y="447636"/>
                    <a:pt x="595301" y="401429"/>
                  </a:cubicBezTo>
                  <a:cubicBezTo>
                    <a:pt x="592206" y="381565"/>
                    <a:pt x="596380" y="367242"/>
                    <a:pt x="608903" y="352488"/>
                  </a:cubicBezTo>
                  <a:cubicBezTo>
                    <a:pt x="632870" y="324203"/>
                    <a:pt x="644314" y="290519"/>
                    <a:pt x="646761" y="246832"/>
                  </a:cubicBezTo>
                  <a:cubicBezTo>
                    <a:pt x="644098" y="233517"/>
                    <a:pt x="641507" y="213221"/>
                    <a:pt x="635893" y="193788"/>
                  </a:cubicBezTo>
                  <a:cubicBezTo>
                    <a:pt x="609911" y="104038"/>
                    <a:pt x="534772" y="41494"/>
                    <a:pt x="456825" y="46460"/>
                  </a:cubicBezTo>
                  <a:cubicBezTo>
                    <a:pt x="435017" y="47828"/>
                    <a:pt x="419112" y="41998"/>
                    <a:pt x="400830" y="30914"/>
                  </a:cubicBezTo>
                  <a:cubicBezTo>
                    <a:pt x="314535" y="-21338"/>
                    <a:pt x="181098" y="-11334"/>
                    <a:pt x="120497" y="91659"/>
                  </a:cubicBezTo>
                  <a:cubicBezTo>
                    <a:pt x="114667" y="101591"/>
                    <a:pt x="105959" y="106773"/>
                    <a:pt x="96962" y="112819"/>
                  </a:cubicBezTo>
                  <a:cubicBezTo>
                    <a:pt x="50468" y="143839"/>
                    <a:pt x="21391" y="185152"/>
                    <a:pt x="22182" y="243305"/>
                  </a:cubicBezTo>
                  <a:cubicBezTo>
                    <a:pt x="22542" y="272095"/>
                    <a:pt x="17720" y="299156"/>
                    <a:pt x="8939" y="327154"/>
                  </a:cubicBezTo>
                  <a:cubicBezTo>
                    <a:pt x="-27911" y="444685"/>
                    <a:pt x="53562" y="570565"/>
                    <a:pt x="172605" y="578338"/>
                  </a:cubicBezTo>
                  <a:cubicBezTo>
                    <a:pt x="208088" y="580641"/>
                    <a:pt x="237165" y="589566"/>
                    <a:pt x="264370" y="610726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59BA6E4-A9F4-C50A-9BA4-8E6ACB1CDF5F}"/>
                </a:ext>
              </a:extLst>
            </p:cNvPr>
            <p:cNvSpPr/>
            <p:nvPr/>
          </p:nvSpPr>
          <p:spPr>
            <a:xfrm>
              <a:off x="-5550554" y="-4006850"/>
              <a:ext cx="682913" cy="595747"/>
            </a:xfrm>
            <a:custGeom>
              <a:avLst/>
              <a:gdLst>
                <a:gd name="connsiteX0" fmla="*/ 97689 w 682913"/>
                <a:gd name="connsiteY0" fmla="*/ 468470 h 595747"/>
                <a:gd name="connsiteX1" fmla="*/ 149798 w 682913"/>
                <a:gd name="connsiteY1" fmla="*/ 520290 h 595747"/>
                <a:gd name="connsiteX2" fmla="*/ 349666 w 682913"/>
                <a:gd name="connsiteY2" fmla="*/ 577437 h 595747"/>
                <a:gd name="connsiteX3" fmla="*/ 396376 w 682913"/>
                <a:gd name="connsiteY3" fmla="*/ 573190 h 595747"/>
                <a:gd name="connsiteX4" fmla="*/ 518729 w 682913"/>
                <a:gd name="connsiteY4" fmla="*/ 525400 h 595747"/>
                <a:gd name="connsiteX5" fmla="*/ 552628 w 682913"/>
                <a:gd name="connsiteY5" fmla="*/ 495748 h 595747"/>
                <a:gd name="connsiteX6" fmla="*/ 629495 w 682913"/>
                <a:gd name="connsiteY6" fmla="*/ 413195 h 595747"/>
                <a:gd name="connsiteX7" fmla="*/ 650151 w 682913"/>
                <a:gd name="connsiteY7" fmla="*/ 360943 h 595747"/>
                <a:gd name="connsiteX8" fmla="*/ 682251 w 682913"/>
                <a:gd name="connsiteY8" fmla="*/ 264140 h 595747"/>
                <a:gd name="connsiteX9" fmla="*/ 449132 w 682913"/>
                <a:gd name="connsiteY9" fmla="*/ 50957 h 595747"/>
                <a:gd name="connsiteX10" fmla="*/ 401558 w 682913"/>
                <a:gd name="connsiteY10" fmla="*/ 39513 h 595747"/>
                <a:gd name="connsiteX11" fmla="*/ 289137 w 682913"/>
                <a:gd name="connsiteY11" fmla="*/ 0 h 595747"/>
                <a:gd name="connsiteX12" fmla="*/ 123816 w 682913"/>
                <a:gd name="connsiteY12" fmla="*/ 102921 h 595747"/>
                <a:gd name="connsiteX13" fmla="*/ 40183 w 682913"/>
                <a:gd name="connsiteY13" fmla="*/ 192527 h 595747"/>
                <a:gd name="connsiteX14" fmla="*/ 10747 w 682913"/>
                <a:gd name="connsiteY14" fmla="*/ 240892 h 595747"/>
                <a:gd name="connsiteX15" fmla="*/ 97689 w 682913"/>
                <a:gd name="connsiteY15" fmla="*/ 468470 h 59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2913" h="595747">
                  <a:moveTo>
                    <a:pt x="97689" y="468470"/>
                  </a:moveTo>
                  <a:cubicBezTo>
                    <a:pt x="120001" y="481353"/>
                    <a:pt x="137994" y="496107"/>
                    <a:pt x="149798" y="520290"/>
                  </a:cubicBezTo>
                  <a:cubicBezTo>
                    <a:pt x="191758" y="606441"/>
                    <a:pt x="274454" y="608529"/>
                    <a:pt x="349666" y="577437"/>
                  </a:cubicBezTo>
                  <a:cubicBezTo>
                    <a:pt x="366507" y="570455"/>
                    <a:pt x="379030" y="567576"/>
                    <a:pt x="396376" y="573190"/>
                  </a:cubicBezTo>
                  <a:cubicBezTo>
                    <a:pt x="445677" y="589240"/>
                    <a:pt x="494115" y="570239"/>
                    <a:pt x="518729" y="525400"/>
                  </a:cubicBezTo>
                  <a:cubicBezTo>
                    <a:pt x="526934" y="510502"/>
                    <a:pt x="538882" y="503665"/>
                    <a:pt x="552628" y="495748"/>
                  </a:cubicBezTo>
                  <a:cubicBezTo>
                    <a:pt x="586312" y="476171"/>
                    <a:pt x="625465" y="459473"/>
                    <a:pt x="629495" y="413195"/>
                  </a:cubicBezTo>
                  <a:cubicBezTo>
                    <a:pt x="631223" y="392827"/>
                    <a:pt x="638708" y="376849"/>
                    <a:pt x="650151" y="360943"/>
                  </a:cubicBezTo>
                  <a:cubicBezTo>
                    <a:pt x="670879" y="332154"/>
                    <a:pt x="686354" y="299838"/>
                    <a:pt x="682251" y="264140"/>
                  </a:cubicBezTo>
                  <a:cubicBezTo>
                    <a:pt x="668144" y="140563"/>
                    <a:pt x="587319" y="45415"/>
                    <a:pt x="449132" y="50957"/>
                  </a:cubicBezTo>
                  <a:cubicBezTo>
                    <a:pt x="431283" y="51676"/>
                    <a:pt x="417320" y="45631"/>
                    <a:pt x="401558" y="39513"/>
                  </a:cubicBezTo>
                  <a:cubicBezTo>
                    <a:pt x="365572" y="25550"/>
                    <a:pt x="331025" y="6478"/>
                    <a:pt x="289137" y="0"/>
                  </a:cubicBezTo>
                  <a:cubicBezTo>
                    <a:pt x="224361" y="16770"/>
                    <a:pt x="165272" y="48006"/>
                    <a:pt x="123816" y="102921"/>
                  </a:cubicBezTo>
                  <a:cubicBezTo>
                    <a:pt x="98769" y="136172"/>
                    <a:pt x="76530" y="169783"/>
                    <a:pt x="40183" y="192527"/>
                  </a:cubicBezTo>
                  <a:cubicBezTo>
                    <a:pt x="24061" y="202603"/>
                    <a:pt x="16792" y="222323"/>
                    <a:pt x="10747" y="240892"/>
                  </a:cubicBezTo>
                  <a:cubicBezTo>
                    <a:pt x="-19050" y="332010"/>
                    <a:pt x="14129" y="420176"/>
                    <a:pt x="97689" y="468470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74CD71-5A0A-E80F-D7D3-D05843712A05}"/>
                </a:ext>
              </a:extLst>
            </p:cNvPr>
            <p:cNvSpPr/>
            <p:nvPr/>
          </p:nvSpPr>
          <p:spPr>
            <a:xfrm>
              <a:off x="-4542411" y="-1322327"/>
              <a:ext cx="527596" cy="518956"/>
            </a:xfrm>
            <a:custGeom>
              <a:avLst/>
              <a:gdLst>
                <a:gd name="connsiteX0" fmla="*/ 488406 w 527596"/>
                <a:gd name="connsiteY0" fmla="*/ 167682 h 518956"/>
                <a:gd name="connsiteX1" fmla="*/ 267162 w 527596"/>
                <a:gd name="connsiteY1" fmla="*/ 13444 h 518956"/>
                <a:gd name="connsiteX2" fmla="*/ 221748 w 527596"/>
                <a:gd name="connsiteY2" fmla="*/ 14452 h 518956"/>
                <a:gd name="connsiteX3" fmla="*/ 49085 w 527596"/>
                <a:gd name="connsiteY3" fmla="*/ 79011 h 518956"/>
                <a:gd name="connsiteX4" fmla="*/ 0 w 527596"/>
                <a:gd name="connsiteY4" fmla="*/ 251818 h 518956"/>
                <a:gd name="connsiteX5" fmla="*/ 104648 w 527596"/>
                <a:gd name="connsiteY5" fmla="*/ 423113 h 518956"/>
                <a:gd name="connsiteX6" fmla="*/ 129335 w 527596"/>
                <a:gd name="connsiteY6" fmla="*/ 441753 h 518956"/>
                <a:gd name="connsiteX7" fmla="*/ 360655 w 527596"/>
                <a:gd name="connsiteY7" fmla="*/ 489975 h 518956"/>
                <a:gd name="connsiteX8" fmla="*/ 403191 w 527596"/>
                <a:gd name="connsiteY8" fmla="*/ 472342 h 518956"/>
                <a:gd name="connsiteX9" fmla="*/ 509710 w 527596"/>
                <a:gd name="connsiteY9" fmla="*/ 245412 h 518956"/>
                <a:gd name="connsiteX10" fmla="*/ 488334 w 527596"/>
                <a:gd name="connsiteY10" fmla="*/ 167682 h 51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7596" h="518956">
                  <a:moveTo>
                    <a:pt x="488406" y="167682"/>
                  </a:moveTo>
                  <a:cubicBezTo>
                    <a:pt x="481065" y="46840"/>
                    <a:pt x="358424" y="-33122"/>
                    <a:pt x="267162" y="13444"/>
                  </a:cubicBezTo>
                  <a:cubicBezTo>
                    <a:pt x="252192" y="21073"/>
                    <a:pt x="237294" y="17331"/>
                    <a:pt x="221748" y="14452"/>
                  </a:cubicBezTo>
                  <a:cubicBezTo>
                    <a:pt x="163378" y="3728"/>
                    <a:pt x="70173" y="36332"/>
                    <a:pt x="49085" y="79011"/>
                  </a:cubicBezTo>
                  <a:cubicBezTo>
                    <a:pt x="19505" y="138893"/>
                    <a:pt x="3095" y="203236"/>
                    <a:pt x="0" y="251818"/>
                  </a:cubicBezTo>
                  <a:cubicBezTo>
                    <a:pt x="1439" y="355530"/>
                    <a:pt x="26054" y="392020"/>
                    <a:pt x="104648" y="423113"/>
                  </a:cubicBezTo>
                  <a:cubicBezTo>
                    <a:pt x="115084" y="427215"/>
                    <a:pt x="123577" y="431317"/>
                    <a:pt x="129335" y="441753"/>
                  </a:cubicBezTo>
                  <a:cubicBezTo>
                    <a:pt x="178636" y="530712"/>
                    <a:pt x="294368" y="537045"/>
                    <a:pt x="360655" y="489975"/>
                  </a:cubicBezTo>
                  <a:cubicBezTo>
                    <a:pt x="373610" y="480763"/>
                    <a:pt x="387357" y="474789"/>
                    <a:pt x="403191" y="472342"/>
                  </a:cubicBezTo>
                  <a:cubicBezTo>
                    <a:pt x="523601" y="453845"/>
                    <a:pt x="550735" y="331635"/>
                    <a:pt x="509710" y="245412"/>
                  </a:cubicBezTo>
                  <a:cubicBezTo>
                    <a:pt x="497547" y="219862"/>
                    <a:pt x="489990" y="195895"/>
                    <a:pt x="488334" y="16768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194FD9E-D503-08A1-5749-43397476F528}"/>
                </a:ext>
              </a:extLst>
            </p:cNvPr>
            <p:cNvSpPr/>
            <p:nvPr/>
          </p:nvSpPr>
          <p:spPr>
            <a:xfrm>
              <a:off x="-3575835" y="-2240669"/>
              <a:ext cx="471871" cy="487661"/>
            </a:xfrm>
            <a:custGeom>
              <a:avLst/>
              <a:gdLst>
                <a:gd name="connsiteX0" fmla="*/ 469926 w 471871"/>
                <a:gd name="connsiteY0" fmla="*/ 199680 h 487661"/>
                <a:gd name="connsiteX1" fmla="*/ 351243 w 471871"/>
                <a:gd name="connsiteY1" fmla="*/ 71641 h 487661"/>
                <a:gd name="connsiteX2" fmla="*/ 318999 w 471871"/>
                <a:gd name="connsiteY2" fmla="*/ 58326 h 487661"/>
                <a:gd name="connsiteX3" fmla="*/ 190168 w 471871"/>
                <a:gd name="connsiteY3" fmla="*/ 2475 h 487661"/>
                <a:gd name="connsiteX4" fmla="*/ 34851 w 471871"/>
                <a:gd name="connsiteY4" fmla="*/ 145629 h 487661"/>
                <a:gd name="connsiteX5" fmla="*/ 22472 w 471871"/>
                <a:gd name="connsiteY5" fmla="*/ 213571 h 487661"/>
                <a:gd name="connsiteX6" fmla="*/ 111358 w 471871"/>
                <a:gd name="connsiteY6" fmla="*/ 434023 h 487661"/>
                <a:gd name="connsiteX7" fmla="*/ 140579 w 471871"/>
                <a:gd name="connsiteY7" fmla="*/ 453528 h 487661"/>
                <a:gd name="connsiteX8" fmla="*/ 314177 w 471871"/>
                <a:gd name="connsiteY8" fmla="*/ 457342 h 487661"/>
                <a:gd name="connsiteX9" fmla="*/ 377010 w 471871"/>
                <a:gd name="connsiteY9" fmla="*/ 412791 h 487661"/>
                <a:gd name="connsiteX10" fmla="*/ 469926 w 471871"/>
                <a:gd name="connsiteY10" fmla="*/ 199536 h 48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1871" h="487661">
                  <a:moveTo>
                    <a:pt x="469926" y="199680"/>
                  </a:moveTo>
                  <a:cubicBezTo>
                    <a:pt x="449486" y="141238"/>
                    <a:pt x="419977" y="87331"/>
                    <a:pt x="351243" y="71641"/>
                  </a:cubicBezTo>
                  <a:cubicBezTo>
                    <a:pt x="339871" y="69050"/>
                    <a:pt x="326629" y="69770"/>
                    <a:pt x="318999" y="58326"/>
                  </a:cubicBezTo>
                  <a:cubicBezTo>
                    <a:pt x="288051" y="12264"/>
                    <a:pt x="242205" y="892"/>
                    <a:pt x="190168" y="2475"/>
                  </a:cubicBezTo>
                  <a:cubicBezTo>
                    <a:pt x="104593" y="-15806"/>
                    <a:pt x="23983" y="70705"/>
                    <a:pt x="34851" y="145629"/>
                  </a:cubicBezTo>
                  <a:cubicBezTo>
                    <a:pt x="38594" y="171179"/>
                    <a:pt x="34275" y="191547"/>
                    <a:pt x="22472" y="213571"/>
                  </a:cubicBezTo>
                  <a:cubicBezTo>
                    <a:pt x="-34458" y="320018"/>
                    <a:pt x="24703" y="405810"/>
                    <a:pt x="111358" y="434023"/>
                  </a:cubicBezTo>
                  <a:cubicBezTo>
                    <a:pt x="123378" y="437910"/>
                    <a:pt x="133166" y="443811"/>
                    <a:pt x="140579" y="453528"/>
                  </a:cubicBezTo>
                  <a:cubicBezTo>
                    <a:pt x="176062" y="500670"/>
                    <a:pt x="272145" y="496136"/>
                    <a:pt x="314177" y="457342"/>
                  </a:cubicBezTo>
                  <a:cubicBezTo>
                    <a:pt x="333610" y="439421"/>
                    <a:pt x="352826" y="424523"/>
                    <a:pt x="377010" y="412791"/>
                  </a:cubicBezTo>
                  <a:cubicBezTo>
                    <a:pt x="416091" y="393790"/>
                    <a:pt x="484249" y="240417"/>
                    <a:pt x="469926" y="199536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A5467A-D76B-5339-67A4-CBB7511CC054}"/>
                </a:ext>
              </a:extLst>
            </p:cNvPr>
            <p:cNvSpPr/>
            <p:nvPr/>
          </p:nvSpPr>
          <p:spPr>
            <a:xfrm>
              <a:off x="-6749831" y="-916687"/>
              <a:ext cx="483027" cy="460093"/>
            </a:xfrm>
            <a:custGeom>
              <a:avLst/>
              <a:gdLst>
                <a:gd name="connsiteX0" fmla="*/ 425810 w 483027"/>
                <a:gd name="connsiteY0" fmla="*/ 94483 h 460093"/>
                <a:gd name="connsiteX1" fmla="*/ 362618 w 483027"/>
                <a:gd name="connsiteY1" fmla="*/ 30787 h 460093"/>
                <a:gd name="connsiteX2" fmla="*/ 207157 w 483027"/>
                <a:gd name="connsiteY2" fmla="*/ 1351 h 460093"/>
                <a:gd name="connsiteX3" fmla="*/ 172898 w 483027"/>
                <a:gd name="connsiteY3" fmla="*/ 8044 h 460093"/>
                <a:gd name="connsiteX4" fmla="*/ 99989 w 483027"/>
                <a:gd name="connsiteY4" fmla="*/ 83975 h 460093"/>
                <a:gd name="connsiteX5" fmla="*/ 69761 w 483027"/>
                <a:gd name="connsiteY5" fmla="*/ 117011 h 460093"/>
                <a:gd name="connsiteX6" fmla="*/ 58533 w 483027"/>
                <a:gd name="connsiteY6" fmla="*/ 338614 h 460093"/>
                <a:gd name="connsiteX7" fmla="*/ 89913 w 483027"/>
                <a:gd name="connsiteY7" fmla="*/ 371722 h 460093"/>
                <a:gd name="connsiteX8" fmla="*/ 320442 w 483027"/>
                <a:gd name="connsiteY8" fmla="*/ 421167 h 460093"/>
                <a:gd name="connsiteX9" fmla="*/ 370822 w 483027"/>
                <a:gd name="connsiteY9" fmla="*/ 396624 h 460093"/>
                <a:gd name="connsiteX10" fmla="*/ 483028 w 483027"/>
                <a:gd name="connsiteY10" fmla="*/ 253687 h 460093"/>
                <a:gd name="connsiteX11" fmla="*/ 463811 w 483027"/>
                <a:gd name="connsiteY11" fmla="*/ 189631 h 460093"/>
                <a:gd name="connsiteX12" fmla="*/ 425810 w 483027"/>
                <a:gd name="connsiteY12" fmla="*/ 94555 h 46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027" h="460093">
                  <a:moveTo>
                    <a:pt x="425810" y="94483"/>
                  </a:moveTo>
                  <a:cubicBezTo>
                    <a:pt x="418037" y="62312"/>
                    <a:pt x="393638" y="42807"/>
                    <a:pt x="362618" y="30787"/>
                  </a:cubicBezTo>
                  <a:cubicBezTo>
                    <a:pt x="312669" y="11427"/>
                    <a:pt x="256602" y="25605"/>
                    <a:pt x="207157" y="1351"/>
                  </a:cubicBezTo>
                  <a:cubicBezTo>
                    <a:pt x="198736" y="-2752"/>
                    <a:pt x="183478" y="3366"/>
                    <a:pt x="172898" y="8044"/>
                  </a:cubicBezTo>
                  <a:cubicBezTo>
                    <a:pt x="138567" y="23302"/>
                    <a:pt x="115320" y="50580"/>
                    <a:pt x="99989" y="83975"/>
                  </a:cubicBezTo>
                  <a:cubicBezTo>
                    <a:pt x="93080" y="98946"/>
                    <a:pt x="84371" y="108950"/>
                    <a:pt x="69761" y="117011"/>
                  </a:cubicBezTo>
                  <a:cubicBezTo>
                    <a:pt x="-18406" y="165664"/>
                    <a:pt x="-23947" y="279885"/>
                    <a:pt x="58533" y="338614"/>
                  </a:cubicBezTo>
                  <a:cubicBezTo>
                    <a:pt x="71272" y="347683"/>
                    <a:pt x="81996" y="357039"/>
                    <a:pt x="89913" y="371722"/>
                  </a:cubicBezTo>
                  <a:cubicBezTo>
                    <a:pt x="136336" y="457153"/>
                    <a:pt x="233859" y="494075"/>
                    <a:pt x="320442" y="421167"/>
                  </a:cubicBezTo>
                  <a:cubicBezTo>
                    <a:pt x="335628" y="408428"/>
                    <a:pt x="351174" y="400727"/>
                    <a:pt x="370822" y="396624"/>
                  </a:cubicBezTo>
                  <a:cubicBezTo>
                    <a:pt x="429408" y="384389"/>
                    <a:pt x="482740" y="316879"/>
                    <a:pt x="483028" y="253687"/>
                  </a:cubicBezTo>
                  <a:cubicBezTo>
                    <a:pt x="482524" y="233606"/>
                    <a:pt x="476334" y="209280"/>
                    <a:pt x="463811" y="189631"/>
                  </a:cubicBezTo>
                  <a:cubicBezTo>
                    <a:pt x="444810" y="159834"/>
                    <a:pt x="434014" y="128454"/>
                    <a:pt x="425810" y="94555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256F29-BA38-FF8E-AFDB-8F4D4D75FF31}"/>
                </a:ext>
              </a:extLst>
            </p:cNvPr>
            <p:cNvSpPr/>
            <p:nvPr/>
          </p:nvSpPr>
          <p:spPr>
            <a:xfrm>
              <a:off x="-7288957" y="-2811857"/>
              <a:ext cx="419981" cy="424428"/>
            </a:xfrm>
            <a:custGeom>
              <a:avLst/>
              <a:gdLst>
                <a:gd name="connsiteX0" fmla="*/ 397216 w 419981"/>
                <a:gd name="connsiteY0" fmla="*/ 120523 h 424428"/>
                <a:gd name="connsiteX1" fmla="*/ 348562 w 419981"/>
                <a:gd name="connsiteY1" fmla="*/ 60714 h 424428"/>
                <a:gd name="connsiteX2" fmla="*/ 229807 w 419981"/>
                <a:gd name="connsiteY2" fmla="*/ 257 h 424428"/>
                <a:gd name="connsiteX3" fmla="*/ 85430 w 419981"/>
                <a:gd name="connsiteY3" fmla="*/ 80434 h 424428"/>
                <a:gd name="connsiteX4" fmla="*/ 27852 w 419981"/>
                <a:gd name="connsiteY4" fmla="*/ 174862 h 424428"/>
                <a:gd name="connsiteX5" fmla="*/ 71 w 419981"/>
                <a:gd name="connsiteY5" fmla="*/ 250074 h 424428"/>
                <a:gd name="connsiteX6" fmla="*/ 135091 w 419981"/>
                <a:gd name="connsiteY6" fmla="*/ 396322 h 424428"/>
                <a:gd name="connsiteX7" fmla="*/ 165608 w 419981"/>
                <a:gd name="connsiteY7" fmla="*/ 405247 h 424428"/>
                <a:gd name="connsiteX8" fmla="*/ 365620 w 419981"/>
                <a:gd name="connsiteY8" fmla="*/ 353138 h 424428"/>
                <a:gd name="connsiteX9" fmla="*/ 383829 w 419981"/>
                <a:gd name="connsiteY9" fmla="*/ 331403 h 424428"/>
                <a:gd name="connsiteX10" fmla="*/ 419095 w 419981"/>
                <a:gd name="connsiteY10" fmla="*/ 241797 h 424428"/>
                <a:gd name="connsiteX11" fmla="*/ 397216 w 419981"/>
                <a:gd name="connsiteY11" fmla="*/ 120595 h 4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981" h="424428">
                  <a:moveTo>
                    <a:pt x="397216" y="120523"/>
                  </a:moveTo>
                  <a:cubicBezTo>
                    <a:pt x="392106" y="91302"/>
                    <a:pt x="363892" y="81370"/>
                    <a:pt x="348562" y="60714"/>
                  </a:cubicBezTo>
                  <a:cubicBezTo>
                    <a:pt x="319125" y="21129"/>
                    <a:pt x="281196" y="-2766"/>
                    <a:pt x="229807" y="257"/>
                  </a:cubicBezTo>
                  <a:cubicBezTo>
                    <a:pt x="159562" y="257"/>
                    <a:pt x="111844" y="23432"/>
                    <a:pt x="85430" y="80434"/>
                  </a:cubicBezTo>
                  <a:cubicBezTo>
                    <a:pt x="69596" y="114621"/>
                    <a:pt x="56425" y="147657"/>
                    <a:pt x="27852" y="174862"/>
                  </a:cubicBezTo>
                  <a:cubicBezTo>
                    <a:pt x="8851" y="192999"/>
                    <a:pt x="-937" y="220205"/>
                    <a:pt x="71" y="250074"/>
                  </a:cubicBezTo>
                  <a:cubicBezTo>
                    <a:pt x="2014" y="310819"/>
                    <a:pt x="74346" y="391068"/>
                    <a:pt x="135091" y="396322"/>
                  </a:cubicBezTo>
                  <a:cubicBezTo>
                    <a:pt x="146103" y="397258"/>
                    <a:pt x="155748" y="400209"/>
                    <a:pt x="165608" y="405247"/>
                  </a:cubicBezTo>
                  <a:cubicBezTo>
                    <a:pt x="241179" y="443896"/>
                    <a:pt x="320493" y="422952"/>
                    <a:pt x="365620" y="353138"/>
                  </a:cubicBezTo>
                  <a:cubicBezTo>
                    <a:pt x="370730" y="345221"/>
                    <a:pt x="376847" y="337664"/>
                    <a:pt x="383829" y="331403"/>
                  </a:cubicBezTo>
                  <a:cubicBezTo>
                    <a:pt x="410603" y="307220"/>
                    <a:pt x="423630" y="276919"/>
                    <a:pt x="419095" y="241797"/>
                  </a:cubicBezTo>
                  <a:cubicBezTo>
                    <a:pt x="413841" y="201132"/>
                    <a:pt x="404341" y="161043"/>
                    <a:pt x="397216" y="120595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956100A-0EB3-03FE-45EB-324201A61CE3}"/>
                </a:ext>
              </a:extLst>
            </p:cNvPr>
            <p:cNvSpPr/>
            <p:nvPr/>
          </p:nvSpPr>
          <p:spPr>
            <a:xfrm>
              <a:off x="-6271698" y="-3385876"/>
              <a:ext cx="138707" cy="149134"/>
            </a:xfrm>
            <a:custGeom>
              <a:avLst/>
              <a:gdLst>
                <a:gd name="connsiteX0" fmla="*/ 71469 w 138707"/>
                <a:gd name="connsiteY0" fmla="*/ 149134 h 149134"/>
                <a:gd name="connsiteX1" fmla="*/ 138692 w 138707"/>
                <a:gd name="connsiteY1" fmla="*/ 60752 h 149134"/>
                <a:gd name="connsiteX2" fmla="*/ 67295 w 138707"/>
                <a:gd name="connsiteY2" fmla="*/ 7 h 149134"/>
                <a:gd name="connsiteX3" fmla="*/ 0 w 138707"/>
                <a:gd name="connsiteY3" fmla="*/ 74283 h 149134"/>
                <a:gd name="connsiteX4" fmla="*/ 71397 w 138707"/>
                <a:gd name="connsiteY4" fmla="*/ 149062 h 14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07" h="149134">
                  <a:moveTo>
                    <a:pt x="71469" y="149134"/>
                  </a:moveTo>
                  <a:cubicBezTo>
                    <a:pt x="98531" y="148774"/>
                    <a:pt x="139627" y="94795"/>
                    <a:pt x="138692" y="60752"/>
                  </a:cubicBezTo>
                  <a:cubicBezTo>
                    <a:pt x="138044" y="35201"/>
                    <a:pt x="95940" y="-569"/>
                    <a:pt x="67295" y="7"/>
                  </a:cubicBezTo>
                  <a:cubicBezTo>
                    <a:pt x="29293" y="799"/>
                    <a:pt x="216" y="32970"/>
                    <a:pt x="0" y="74283"/>
                  </a:cubicBezTo>
                  <a:cubicBezTo>
                    <a:pt x="-144" y="104583"/>
                    <a:pt x="42680" y="149422"/>
                    <a:pt x="71397" y="14906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89B1A96-F2B1-4235-D055-B0C82A96E990}"/>
                </a:ext>
              </a:extLst>
            </p:cNvPr>
            <p:cNvSpPr/>
            <p:nvPr/>
          </p:nvSpPr>
          <p:spPr>
            <a:xfrm>
              <a:off x="-6260862" y="-865316"/>
              <a:ext cx="99500" cy="95877"/>
            </a:xfrm>
            <a:custGeom>
              <a:avLst/>
              <a:gdLst>
                <a:gd name="connsiteX0" fmla="*/ 50413 w 99500"/>
                <a:gd name="connsiteY0" fmla="*/ 0 h 95877"/>
                <a:gd name="connsiteX1" fmla="*/ 32 w 99500"/>
                <a:gd name="connsiteY1" fmla="*/ 49733 h 95877"/>
                <a:gd name="connsiteX2" fmla="*/ 41201 w 99500"/>
                <a:gd name="connsiteY2" fmla="*/ 95868 h 95877"/>
                <a:gd name="connsiteX3" fmla="*/ 99499 w 99500"/>
                <a:gd name="connsiteY3" fmla="*/ 48726 h 95877"/>
                <a:gd name="connsiteX4" fmla="*/ 50413 w 99500"/>
                <a:gd name="connsiteY4" fmla="*/ 72 h 9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00" h="95877">
                  <a:moveTo>
                    <a:pt x="50413" y="0"/>
                  </a:moveTo>
                  <a:cubicBezTo>
                    <a:pt x="21624" y="360"/>
                    <a:pt x="-975" y="21952"/>
                    <a:pt x="32" y="49733"/>
                  </a:cubicBezTo>
                  <a:cubicBezTo>
                    <a:pt x="1112" y="78162"/>
                    <a:pt x="17882" y="92557"/>
                    <a:pt x="41201" y="95868"/>
                  </a:cubicBezTo>
                  <a:cubicBezTo>
                    <a:pt x="72221" y="96444"/>
                    <a:pt x="99787" y="72404"/>
                    <a:pt x="99499" y="48726"/>
                  </a:cubicBezTo>
                  <a:cubicBezTo>
                    <a:pt x="99211" y="26414"/>
                    <a:pt x="72293" y="-216"/>
                    <a:pt x="50413" y="72"/>
                  </a:cubicBezTo>
                  <a:close/>
                </a:path>
              </a:pathLst>
            </a:custGeom>
            <a:solidFill>
              <a:srgbClr val="2C7297"/>
            </a:solidFill>
            <a:ln w="8330" cap="flat">
              <a:noFill/>
              <a:prstDash val="solid"/>
              <a:miter/>
            </a:ln>
            <a:effectLst>
              <a:outerShdw dist="114300" dir="8100000" algn="tr" rotWithShape="0">
                <a:srgbClr val="2B4957"/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8FB94DA-DAF2-7A97-9FF4-26EABE43BE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53" y="507628"/>
            <a:ext cx="3918821" cy="39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Koff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1880D1A2-683D-0C14-0083-60A10380D715}"/>
              </a:ext>
            </a:extLst>
          </p:cNvPr>
          <p:cNvSpPr/>
          <p:nvPr/>
        </p:nvSpPr>
        <p:spPr>
          <a:xfrm>
            <a:off x="1058857" y="799906"/>
            <a:ext cx="3385116" cy="3167887"/>
          </a:xfrm>
          <a:custGeom>
            <a:avLst/>
            <a:gdLst>
              <a:gd name="connsiteX0" fmla="*/ 3813778 w 3913916"/>
              <a:gd name="connsiteY0" fmla="*/ 1302310 h 3662753"/>
              <a:gd name="connsiteX1" fmla="*/ 3563406 w 3913916"/>
              <a:gd name="connsiteY1" fmla="*/ 826673 h 3662753"/>
              <a:gd name="connsiteX2" fmla="*/ 3523036 w 3913916"/>
              <a:gd name="connsiteY2" fmla="*/ 462648 h 3662753"/>
              <a:gd name="connsiteX3" fmla="*/ 3549017 w 3913916"/>
              <a:gd name="connsiteY3" fmla="*/ 401250 h 3662753"/>
              <a:gd name="connsiteX4" fmla="*/ 3536202 w 3913916"/>
              <a:gd name="connsiteY4" fmla="*/ 233306 h 3662753"/>
              <a:gd name="connsiteX5" fmla="*/ 3532473 w 3913916"/>
              <a:gd name="connsiteY5" fmla="*/ 229403 h 3662753"/>
              <a:gd name="connsiteX6" fmla="*/ 3409093 w 3913916"/>
              <a:gd name="connsiteY6" fmla="*/ 71478 h 3662753"/>
              <a:gd name="connsiteX7" fmla="*/ 3333480 w 3913916"/>
              <a:gd name="connsiteY7" fmla="*/ 54294 h 3662753"/>
              <a:gd name="connsiteX8" fmla="*/ 3227926 w 3913916"/>
              <a:gd name="connsiteY8" fmla="*/ 105440 h 3662753"/>
              <a:gd name="connsiteX9" fmla="*/ 3158138 w 3913916"/>
              <a:gd name="connsiteY9" fmla="*/ 90469 h 3662753"/>
              <a:gd name="connsiteX10" fmla="*/ 3086312 w 3913916"/>
              <a:gd name="connsiteY10" fmla="*/ 12526 h 3662753"/>
              <a:gd name="connsiteX11" fmla="*/ 3027010 w 3913916"/>
              <a:gd name="connsiteY11" fmla="*/ 23885 h 3662753"/>
              <a:gd name="connsiteX12" fmla="*/ 2659607 w 3913916"/>
              <a:gd name="connsiteY12" fmla="*/ 264296 h 3662753"/>
              <a:gd name="connsiteX13" fmla="*/ 2127406 w 3913916"/>
              <a:gd name="connsiteY13" fmla="*/ 274665 h 3662753"/>
              <a:gd name="connsiteX14" fmla="*/ 1498388 w 3913916"/>
              <a:gd name="connsiteY14" fmla="*/ 525911 h 3662753"/>
              <a:gd name="connsiteX15" fmla="*/ 1375591 w 3913916"/>
              <a:gd name="connsiteY15" fmla="*/ 717273 h 3662753"/>
              <a:gd name="connsiteX16" fmla="*/ 1320192 w 3913916"/>
              <a:gd name="connsiteY16" fmla="*/ 757410 h 3662753"/>
              <a:gd name="connsiteX17" fmla="*/ 962168 w 3913916"/>
              <a:gd name="connsiteY17" fmla="*/ 767487 h 3662753"/>
              <a:gd name="connsiteX18" fmla="*/ 882245 w 3913916"/>
              <a:gd name="connsiteY18" fmla="*/ 748846 h 3662753"/>
              <a:gd name="connsiteX19" fmla="*/ 594474 w 3913916"/>
              <a:gd name="connsiteY19" fmla="*/ 665020 h 3662753"/>
              <a:gd name="connsiteX20" fmla="*/ 465093 w 3913916"/>
              <a:gd name="connsiteY20" fmla="*/ 736963 h 3662753"/>
              <a:gd name="connsiteX21" fmla="*/ 315616 w 3913916"/>
              <a:gd name="connsiteY21" fmla="*/ 1120094 h 3662753"/>
              <a:gd name="connsiteX22" fmla="*/ 293538 w 3913916"/>
              <a:gd name="connsiteY22" fmla="*/ 1188250 h 3662753"/>
              <a:gd name="connsiteX23" fmla="*/ 43457 w 3913916"/>
              <a:gd name="connsiteY23" fmla="*/ 1747248 h 3662753"/>
              <a:gd name="connsiteX24" fmla="*/ 0 w 3913916"/>
              <a:gd name="connsiteY24" fmla="*/ 1938085 h 3662753"/>
              <a:gd name="connsiteX25" fmla="*/ 0 w 3913916"/>
              <a:gd name="connsiteY25" fmla="*/ 2151292 h 3662753"/>
              <a:gd name="connsiteX26" fmla="*/ 374801 w 3913916"/>
              <a:gd name="connsiteY26" fmla="*/ 2517762 h 3662753"/>
              <a:gd name="connsiteX27" fmla="*/ 461598 w 3913916"/>
              <a:gd name="connsiteY27" fmla="*/ 2653784 h 3662753"/>
              <a:gd name="connsiteX28" fmla="*/ 629076 w 3913916"/>
              <a:gd name="connsiteY28" fmla="*/ 3241791 h 3662753"/>
              <a:gd name="connsiteX29" fmla="*/ 636300 w 3913916"/>
              <a:gd name="connsiteY29" fmla="*/ 3371405 h 3662753"/>
              <a:gd name="connsiteX30" fmla="*/ 688203 w 3913916"/>
              <a:gd name="connsiteY30" fmla="*/ 3483192 h 3662753"/>
              <a:gd name="connsiteX31" fmla="*/ 823409 w 3913916"/>
              <a:gd name="connsiteY31" fmla="*/ 3538242 h 3662753"/>
              <a:gd name="connsiteX32" fmla="*/ 923022 w 3913916"/>
              <a:gd name="connsiteY32" fmla="*/ 3536902 h 3662753"/>
              <a:gd name="connsiteX33" fmla="*/ 1267065 w 3913916"/>
              <a:gd name="connsiteY33" fmla="*/ 3418532 h 3662753"/>
              <a:gd name="connsiteX34" fmla="*/ 1414912 w 3913916"/>
              <a:gd name="connsiteY34" fmla="*/ 3187732 h 3662753"/>
              <a:gd name="connsiteX35" fmla="*/ 1614837 w 3913916"/>
              <a:gd name="connsiteY35" fmla="*/ 3180800 h 3662753"/>
              <a:gd name="connsiteX36" fmla="*/ 1722139 w 3913916"/>
              <a:gd name="connsiteY36" fmla="*/ 3347695 h 3662753"/>
              <a:gd name="connsiteX37" fmla="*/ 1763615 w 3913916"/>
              <a:gd name="connsiteY37" fmla="*/ 3484823 h 3662753"/>
              <a:gd name="connsiteX38" fmla="*/ 1874413 w 3913916"/>
              <a:gd name="connsiteY38" fmla="*/ 3597077 h 3662753"/>
              <a:gd name="connsiteX39" fmla="*/ 2006182 w 3913916"/>
              <a:gd name="connsiteY39" fmla="*/ 3644845 h 3662753"/>
              <a:gd name="connsiteX40" fmla="*/ 2079173 w 3913916"/>
              <a:gd name="connsiteY40" fmla="*/ 3655039 h 3662753"/>
              <a:gd name="connsiteX41" fmla="*/ 2225214 w 3913916"/>
              <a:gd name="connsiteY41" fmla="*/ 3649564 h 3662753"/>
              <a:gd name="connsiteX42" fmla="*/ 2285273 w 3913916"/>
              <a:gd name="connsiteY42" fmla="*/ 3646126 h 3662753"/>
              <a:gd name="connsiteX43" fmla="*/ 2665083 w 3913916"/>
              <a:gd name="connsiteY43" fmla="*/ 3334356 h 3662753"/>
              <a:gd name="connsiteX44" fmla="*/ 2831862 w 3913916"/>
              <a:gd name="connsiteY44" fmla="*/ 3338608 h 3662753"/>
              <a:gd name="connsiteX45" fmla="*/ 2915689 w 3913916"/>
              <a:gd name="connsiteY45" fmla="*/ 3505795 h 3662753"/>
              <a:gd name="connsiteX46" fmla="*/ 2979243 w 3913916"/>
              <a:gd name="connsiteY46" fmla="*/ 3542203 h 3662753"/>
              <a:gd name="connsiteX47" fmla="*/ 3109380 w 3913916"/>
              <a:gd name="connsiteY47" fmla="*/ 3567834 h 3662753"/>
              <a:gd name="connsiteX48" fmla="*/ 3119983 w 3913916"/>
              <a:gd name="connsiteY48" fmla="*/ 3571097 h 3662753"/>
              <a:gd name="connsiteX49" fmla="*/ 3459366 w 3913916"/>
              <a:gd name="connsiteY49" fmla="*/ 3538766 h 3662753"/>
              <a:gd name="connsiteX50" fmla="*/ 3633426 w 3913916"/>
              <a:gd name="connsiteY50" fmla="*/ 3304530 h 3662753"/>
              <a:gd name="connsiteX51" fmla="*/ 3612804 w 3913916"/>
              <a:gd name="connsiteY51" fmla="*/ 2509258 h 3662753"/>
              <a:gd name="connsiteX52" fmla="*/ 3649737 w 3913916"/>
              <a:gd name="connsiteY52" fmla="*/ 2357566 h 3662753"/>
              <a:gd name="connsiteX53" fmla="*/ 3894633 w 3913916"/>
              <a:gd name="connsiteY53" fmla="*/ 1976357 h 3662753"/>
              <a:gd name="connsiteX54" fmla="*/ 3813603 w 3913916"/>
              <a:gd name="connsiteY54" fmla="*/ 1302368 h 36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913916" h="3662753">
                <a:moveTo>
                  <a:pt x="3813778" y="1302310"/>
                </a:moveTo>
                <a:cubicBezTo>
                  <a:pt x="3749699" y="1132968"/>
                  <a:pt x="3633426" y="992345"/>
                  <a:pt x="3563406" y="826673"/>
                </a:cubicBezTo>
                <a:cubicBezTo>
                  <a:pt x="3513599" y="708768"/>
                  <a:pt x="3477948" y="590456"/>
                  <a:pt x="3523036" y="462648"/>
                </a:cubicBezTo>
                <a:cubicBezTo>
                  <a:pt x="3530493" y="441561"/>
                  <a:pt x="3534803" y="416628"/>
                  <a:pt x="3549017" y="401250"/>
                </a:cubicBezTo>
                <a:cubicBezTo>
                  <a:pt x="3606397" y="339093"/>
                  <a:pt x="3554551" y="288005"/>
                  <a:pt x="3536202" y="233306"/>
                </a:cubicBezTo>
                <a:cubicBezTo>
                  <a:pt x="3535677" y="231733"/>
                  <a:pt x="3533813" y="229461"/>
                  <a:pt x="3532473" y="229403"/>
                </a:cubicBezTo>
                <a:cubicBezTo>
                  <a:pt x="3430530" y="224451"/>
                  <a:pt x="3449579" y="124547"/>
                  <a:pt x="3409093" y="71478"/>
                </a:cubicBezTo>
                <a:cubicBezTo>
                  <a:pt x="3387423" y="43051"/>
                  <a:pt x="3359112" y="45264"/>
                  <a:pt x="3333480" y="54294"/>
                </a:cubicBezTo>
                <a:cubicBezTo>
                  <a:pt x="3296781" y="67226"/>
                  <a:pt x="3260839" y="84644"/>
                  <a:pt x="3227926" y="105440"/>
                </a:cubicBezTo>
                <a:cubicBezTo>
                  <a:pt x="3196585" y="125246"/>
                  <a:pt x="3176430" y="119479"/>
                  <a:pt x="3158138" y="90469"/>
                </a:cubicBezTo>
                <a:cubicBezTo>
                  <a:pt x="3138973" y="60119"/>
                  <a:pt x="3115672" y="33089"/>
                  <a:pt x="3086312" y="12526"/>
                </a:cubicBezTo>
                <a:cubicBezTo>
                  <a:pt x="3064234" y="-2911"/>
                  <a:pt x="3040001" y="-9086"/>
                  <a:pt x="3027010" y="23885"/>
                </a:cubicBezTo>
                <a:cubicBezTo>
                  <a:pt x="2961126" y="191014"/>
                  <a:pt x="2822833" y="242684"/>
                  <a:pt x="2659607" y="264296"/>
                </a:cubicBezTo>
                <a:cubicBezTo>
                  <a:pt x="2482052" y="287831"/>
                  <a:pt x="2304380" y="260743"/>
                  <a:pt x="2127406" y="274665"/>
                </a:cubicBezTo>
                <a:cubicBezTo>
                  <a:pt x="1892529" y="293132"/>
                  <a:pt x="1679032" y="371715"/>
                  <a:pt x="1498388" y="525911"/>
                </a:cubicBezTo>
                <a:cubicBezTo>
                  <a:pt x="1439786" y="575893"/>
                  <a:pt x="1398368" y="642476"/>
                  <a:pt x="1375591" y="717273"/>
                </a:cubicBezTo>
                <a:cubicBezTo>
                  <a:pt x="1366270" y="747798"/>
                  <a:pt x="1352173" y="758633"/>
                  <a:pt x="1320192" y="757410"/>
                </a:cubicBezTo>
                <a:cubicBezTo>
                  <a:pt x="1200715" y="752924"/>
                  <a:pt x="1081063" y="747623"/>
                  <a:pt x="962168" y="767487"/>
                </a:cubicBezTo>
                <a:cubicBezTo>
                  <a:pt x="933274" y="772322"/>
                  <a:pt x="908575" y="760905"/>
                  <a:pt x="882245" y="748846"/>
                </a:cubicBezTo>
                <a:cubicBezTo>
                  <a:pt x="790787" y="706846"/>
                  <a:pt x="699970" y="663680"/>
                  <a:pt x="594474" y="665020"/>
                </a:cubicBezTo>
                <a:cubicBezTo>
                  <a:pt x="535056" y="665777"/>
                  <a:pt x="495851" y="688846"/>
                  <a:pt x="465093" y="736963"/>
                </a:cubicBezTo>
                <a:cubicBezTo>
                  <a:pt x="389656" y="854867"/>
                  <a:pt x="333733" y="980053"/>
                  <a:pt x="315616" y="1120094"/>
                </a:cubicBezTo>
                <a:cubicBezTo>
                  <a:pt x="312470" y="1144211"/>
                  <a:pt x="309091" y="1167337"/>
                  <a:pt x="293538" y="1188250"/>
                </a:cubicBezTo>
                <a:cubicBezTo>
                  <a:pt x="168818" y="1355961"/>
                  <a:pt x="94428" y="1546507"/>
                  <a:pt x="43457" y="1747248"/>
                </a:cubicBezTo>
                <a:cubicBezTo>
                  <a:pt x="27379" y="1810452"/>
                  <a:pt x="14389" y="1874414"/>
                  <a:pt x="0" y="1938085"/>
                </a:cubicBezTo>
                <a:lnTo>
                  <a:pt x="0" y="2151292"/>
                </a:lnTo>
                <a:cubicBezTo>
                  <a:pt x="82079" y="2317255"/>
                  <a:pt x="217576" y="2429101"/>
                  <a:pt x="374801" y="2517762"/>
                </a:cubicBezTo>
                <a:cubicBezTo>
                  <a:pt x="429559" y="2548637"/>
                  <a:pt x="461423" y="2585336"/>
                  <a:pt x="461598" y="2653784"/>
                </a:cubicBezTo>
                <a:cubicBezTo>
                  <a:pt x="462123" y="2864718"/>
                  <a:pt x="542162" y="3054682"/>
                  <a:pt x="629076" y="3241791"/>
                </a:cubicBezTo>
                <a:cubicBezTo>
                  <a:pt x="649115" y="3285015"/>
                  <a:pt x="656746" y="3327948"/>
                  <a:pt x="636300" y="3371405"/>
                </a:cubicBezTo>
                <a:cubicBezTo>
                  <a:pt x="609095" y="3429308"/>
                  <a:pt x="668863" y="3448823"/>
                  <a:pt x="688203" y="3483192"/>
                </a:cubicBezTo>
                <a:cubicBezTo>
                  <a:pt x="713835" y="3528746"/>
                  <a:pt x="757117" y="3567135"/>
                  <a:pt x="823409" y="3538242"/>
                </a:cubicBezTo>
                <a:cubicBezTo>
                  <a:pt x="854050" y="3524844"/>
                  <a:pt x="889876" y="3528047"/>
                  <a:pt x="923022" y="3536902"/>
                </a:cubicBezTo>
                <a:cubicBezTo>
                  <a:pt x="1064402" y="3574533"/>
                  <a:pt x="1173161" y="3520882"/>
                  <a:pt x="1267065" y="3418532"/>
                </a:cubicBezTo>
                <a:cubicBezTo>
                  <a:pt x="1330095" y="3349909"/>
                  <a:pt x="1366620" y="3265267"/>
                  <a:pt x="1414912" y="3187732"/>
                </a:cubicBezTo>
                <a:cubicBezTo>
                  <a:pt x="1469903" y="3099479"/>
                  <a:pt x="1549127" y="3097731"/>
                  <a:pt x="1614837" y="3180800"/>
                </a:cubicBezTo>
                <a:cubicBezTo>
                  <a:pt x="1656604" y="3233578"/>
                  <a:pt x="1668954" y="3308433"/>
                  <a:pt x="1722139" y="3347695"/>
                </a:cubicBezTo>
                <a:cubicBezTo>
                  <a:pt x="1776780" y="3388007"/>
                  <a:pt x="1791460" y="3421328"/>
                  <a:pt x="1763615" y="3484823"/>
                </a:cubicBezTo>
                <a:cubicBezTo>
                  <a:pt x="1749343" y="3517270"/>
                  <a:pt x="1832529" y="3597194"/>
                  <a:pt x="1874413" y="3597077"/>
                </a:cubicBezTo>
                <a:cubicBezTo>
                  <a:pt x="1925093" y="3596903"/>
                  <a:pt x="1970298" y="3604068"/>
                  <a:pt x="2006182" y="3644845"/>
                </a:cubicBezTo>
                <a:cubicBezTo>
                  <a:pt x="2025754" y="3667098"/>
                  <a:pt x="2053774" y="3666282"/>
                  <a:pt x="2079173" y="3655039"/>
                </a:cubicBezTo>
                <a:cubicBezTo>
                  <a:pt x="2127465" y="3633660"/>
                  <a:pt x="2174883" y="3625971"/>
                  <a:pt x="2225214" y="3649564"/>
                </a:cubicBezTo>
                <a:cubicBezTo>
                  <a:pt x="2244088" y="3658418"/>
                  <a:pt x="2265641" y="3654981"/>
                  <a:pt x="2285273" y="3646126"/>
                </a:cubicBezTo>
                <a:cubicBezTo>
                  <a:pt x="2439818" y="3576281"/>
                  <a:pt x="2571412" y="3479522"/>
                  <a:pt x="2665083" y="3334356"/>
                </a:cubicBezTo>
                <a:cubicBezTo>
                  <a:pt x="2720016" y="3249248"/>
                  <a:pt x="2775298" y="3255131"/>
                  <a:pt x="2831862" y="3338608"/>
                </a:cubicBezTo>
                <a:cubicBezTo>
                  <a:pt x="2867338" y="3390978"/>
                  <a:pt x="2868270" y="3458377"/>
                  <a:pt x="2915689" y="3505795"/>
                </a:cubicBezTo>
                <a:cubicBezTo>
                  <a:pt x="2935495" y="3525601"/>
                  <a:pt x="2950640" y="3543368"/>
                  <a:pt x="2979243" y="3542203"/>
                </a:cubicBezTo>
                <a:cubicBezTo>
                  <a:pt x="3024797" y="3540397"/>
                  <a:pt x="3068894" y="3544242"/>
                  <a:pt x="3109380" y="3567834"/>
                </a:cubicBezTo>
                <a:cubicBezTo>
                  <a:pt x="3112526" y="3569698"/>
                  <a:pt x="3116604" y="3571504"/>
                  <a:pt x="3119983" y="3571097"/>
                </a:cubicBezTo>
                <a:cubicBezTo>
                  <a:pt x="3233052" y="3558980"/>
                  <a:pt x="3351772" y="3601213"/>
                  <a:pt x="3459366" y="3538766"/>
                </a:cubicBezTo>
                <a:cubicBezTo>
                  <a:pt x="3550240" y="3486047"/>
                  <a:pt x="3595678" y="3394415"/>
                  <a:pt x="3633426" y="3304530"/>
                </a:cubicBezTo>
                <a:cubicBezTo>
                  <a:pt x="3745214" y="3038080"/>
                  <a:pt x="3726223" y="2771164"/>
                  <a:pt x="3612804" y="2509258"/>
                </a:cubicBezTo>
                <a:cubicBezTo>
                  <a:pt x="3573192" y="2417742"/>
                  <a:pt x="3570280" y="2416169"/>
                  <a:pt x="3649737" y="2357566"/>
                </a:cubicBezTo>
                <a:cubicBezTo>
                  <a:pt x="3779933" y="2261448"/>
                  <a:pt x="3861778" y="2138709"/>
                  <a:pt x="3894633" y="1976357"/>
                </a:cubicBezTo>
                <a:cubicBezTo>
                  <a:pt x="3942343" y="1740607"/>
                  <a:pt x="3896322" y="1521167"/>
                  <a:pt x="3813603" y="1302368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226" name="Picture 1225" descr="Icon&#10;&#10;Description automatically generated">
            <a:extLst>
              <a:ext uri="{FF2B5EF4-FFF2-40B4-BE49-F238E27FC236}">
                <a16:creationId xmlns:a16="http://schemas.microsoft.com/office/drawing/2014/main" id="{641CECE2-714F-9E3C-F88C-AFB25B26C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0253">
            <a:off x="1842996" y="-824004"/>
            <a:ext cx="8506009" cy="8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 that pokem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6726959" y="1316052"/>
            <a:ext cx="4203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spc="300" dirty="0">
                <a:ln w="38100">
                  <a:solidFill>
                    <a:srgbClr val="EFCE02"/>
                  </a:solidFill>
                </a:ln>
                <a:solidFill>
                  <a:srgbClr val="295A6A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Pokemon solid normal" panose="040B0500000000000000" pitchFamily="82" charset="2"/>
              </a:rPr>
              <a:t>BULBASAUR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976C2-DE1B-76EF-0D5F-E98E2FEF3D94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CA53CDEE-DEA4-9DBA-99C4-A87798C6AF36}"/>
              </a:ext>
            </a:extLst>
          </p:cNvPr>
          <p:cNvSpPr/>
          <p:nvPr/>
        </p:nvSpPr>
        <p:spPr>
          <a:xfrm>
            <a:off x="1058857" y="799906"/>
            <a:ext cx="3385116" cy="3167887"/>
          </a:xfrm>
          <a:custGeom>
            <a:avLst/>
            <a:gdLst>
              <a:gd name="connsiteX0" fmla="*/ 3813778 w 3913916"/>
              <a:gd name="connsiteY0" fmla="*/ 1302310 h 3662753"/>
              <a:gd name="connsiteX1" fmla="*/ 3563406 w 3913916"/>
              <a:gd name="connsiteY1" fmla="*/ 826673 h 3662753"/>
              <a:gd name="connsiteX2" fmla="*/ 3523036 w 3913916"/>
              <a:gd name="connsiteY2" fmla="*/ 462648 h 3662753"/>
              <a:gd name="connsiteX3" fmla="*/ 3549017 w 3913916"/>
              <a:gd name="connsiteY3" fmla="*/ 401250 h 3662753"/>
              <a:gd name="connsiteX4" fmla="*/ 3536202 w 3913916"/>
              <a:gd name="connsiteY4" fmla="*/ 233306 h 3662753"/>
              <a:gd name="connsiteX5" fmla="*/ 3532473 w 3913916"/>
              <a:gd name="connsiteY5" fmla="*/ 229403 h 3662753"/>
              <a:gd name="connsiteX6" fmla="*/ 3409093 w 3913916"/>
              <a:gd name="connsiteY6" fmla="*/ 71478 h 3662753"/>
              <a:gd name="connsiteX7" fmla="*/ 3333480 w 3913916"/>
              <a:gd name="connsiteY7" fmla="*/ 54294 h 3662753"/>
              <a:gd name="connsiteX8" fmla="*/ 3227926 w 3913916"/>
              <a:gd name="connsiteY8" fmla="*/ 105440 h 3662753"/>
              <a:gd name="connsiteX9" fmla="*/ 3158138 w 3913916"/>
              <a:gd name="connsiteY9" fmla="*/ 90469 h 3662753"/>
              <a:gd name="connsiteX10" fmla="*/ 3086312 w 3913916"/>
              <a:gd name="connsiteY10" fmla="*/ 12526 h 3662753"/>
              <a:gd name="connsiteX11" fmla="*/ 3027010 w 3913916"/>
              <a:gd name="connsiteY11" fmla="*/ 23885 h 3662753"/>
              <a:gd name="connsiteX12" fmla="*/ 2659607 w 3913916"/>
              <a:gd name="connsiteY12" fmla="*/ 264296 h 3662753"/>
              <a:gd name="connsiteX13" fmla="*/ 2127406 w 3913916"/>
              <a:gd name="connsiteY13" fmla="*/ 274665 h 3662753"/>
              <a:gd name="connsiteX14" fmla="*/ 1498388 w 3913916"/>
              <a:gd name="connsiteY14" fmla="*/ 525911 h 3662753"/>
              <a:gd name="connsiteX15" fmla="*/ 1375591 w 3913916"/>
              <a:gd name="connsiteY15" fmla="*/ 717273 h 3662753"/>
              <a:gd name="connsiteX16" fmla="*/ 1320192 w 3913916"/>
              <a:gd name="connsiteY16" fmla="*/ 757410 h 3662753"/>
              <a:gd name="connsiteX17" fmla="*/ 962168 w 3913916"/>
              <a:gd name="connsiteY17" fmla="*/ 767487 h 3662753"/>
              <a:gd name="connsiteX18" fmla="*/ 882245 w 3913916"/>
              <a:gd name="connsiteY18" fmla="*/ 748846 h 3662753"/>
              <a:gd name="connsiteX19" fmla="*/ 594474 w 3913916"/>
              <a:gd name="connsiteY19" fmla="*/ 665020 h 3662753"/>
              <a:gd name="connsiteX20" fmla="*/ 465093 w 3913916"/>
              <a:gd name="connsiteY20" fmla="*/ 736963 h 3662753"/>
              <a:gd name="connsiteX21" fmla="*/ 315616 w 3913916"/>
              <a:gd name="connsiteY21" fmla="*/ 1120094 h 3662753"/>
              <a:gd name="connsiteX22" fmla="*/ 293538 w 3913916"/>
              <a:gd name="connsiteY22" fmla="*/ 1188250 h 3662753"/>
              <a:gd name="connsiteX23" fmla="*/ 43457 w 3913916"/>
              <a:gd name="connsiteY23" fmla="*/ 1747248 h 3662753"/>
              <a:gd name="connsiteX24" fmla="*/ 0 w 3913916"/>
              <a:gd name="connsiteY24" fmla="*/ 1938085 h 3662753"/>
              <a:gd name="connsiteX25" fmla="*/ 0 w 3913916"/>
              <a:gd name="connsiteY25" fmla="*/ 2151292 h 3662753"/>
              <a:gd name="connsiteX26" fmla="*/ 374801 w 3913916"/>
              <a:gd name="connsiteY26" fmla="*/ 2517762 h 3662753"/>
              <a:gd name="connsiteX27" fmla="*/ 461598 w 3913916"/>
              <a:gd name="connsiteY27" fmla="*/ 2653784 h 3662753"/>
              <a:gd name="connsiteX28" fmla="*/ 629076 w 3913916"/>
              <a:gd name="connsiteY28" fmla="*/ 3241791 h 3662753"/>
              <a:gd name="connsiteX29" fmla="*/ 636300 w 3913916"/>
              <a:gd name="connsiteY29" fmla="*/ 3371405 h 3662753"/>
              <a:gd name="connsiteX30" fmla="*/ 688203 w 3913916"/>
              <a:gd name="connsiteY30" fmla="*/ 3483192 h 3662753"/>
              <a:gd name="connsiteX31" fmla="*/ 823409 w 3913916"/>
              <a:gd name="connsiteY31" fmla="*/ 3538242 h 3662753"/>
              <a:gd name="connsiteX32" fmla="*/ 923022 w 3913916"/>
              <a:gd name="connsiteY32" fmla="*/ 3536902 h 3662753"/>
              <a:gd name="connsiteX33" fmla="*/ 1267065 w 3913916"/>
              <a:gd name="connsiteY33" fmla="*/ 3418532 h 3662753"/>
              <a:gd name="connsiteX34" fmla="*/ 1414912 w 3913916"/>
              <a:gd name="connsiteY34" fmla="*/ 3187732 h 3662753"/>
              <a:gd name="connsiteX35" fmla="*/ 1614837 w 3913916"/>
              <a:gd name="connsiteY35" fmla="*/ 3180800 h 3662753"/>
              <a:gd name="connsiteX36" fmla="*/ 1722139 w 3913916"/>
              <a:gd name="connsiteY36" fmla="*/ 3347695 h 3662753"/>
              <a:gd name="connsiteX37" fmla="*/ 1763615 w 3913916"/>
              <a:gd name="connsiteY37" fmla="*/ 3484823 h 3662753"/>
              <a:gd name="connsiteX38" fmla="*/ 1874413 w 3913916"/>
              <a:gd name="connsiteY38" fmla="*/ 3597077 h 3662753"/>
              <a:gd name="connsiteX39" fmla="*/ 2006182 w 3913916"/>
              <a:gd name="connsiteY39" fmla="*/ 3644845 h 3662753"/>
              <a:gd name="connsiteX40" fmla="*/ 2079173 w 3913916"/>
              <a:gd name="connsiteY40" fmla="*/ 3655039 h 3662753"/>
              <a:gd name="connsiteX41" fmla="*/ 2225214 w 3913916"/>
              <a:gd name="connsiteY41" fmla="*/ 3649564 h 3662753"/>
              <a:gd name="connsiteX42" fmla="*/ 2285273 w 3913916"/>
              <a:gd name="connsiteY42" fmla="*/ 3646126 h 3662753"/>
              <a:gd name="connsiteX43" fmla="*/ 2665083 w 3913916"/>
              <a:gd name="connsiteY43" fmla="*/ 3334356 h 3662753"/>
              <a:gd name="connsiteX44" fmla="*/ 2831862 w 3913916"/>
              <a:gd name="connsiteY44" fmla="*/ 3338608 h 3662753"/>
              <a:gd name="connsiteX45" fmla="*/ 2915689 w 3913916"/>
              <a:gd name="connsiteY45" fmla="*/ 3505795 h 3662753"/>
              <a:gd name="connsiteX46" fmla="*/ 2979243 w 3913916"/>
              <a:gd name="connsiteY46" fmla="*/ 3542203 h 3662753"/>
              <a:gd name="connsiteX47" fmla="*/ 3109380 w 3913916"/>
              <a:gd name="connsiteY47" fmla="*/ 3567834 h 3662753"/>
              <a:gd name="connsiteX48" fmla="*/ 3119983 w 3913916"/>
              <a:gd name="connsiteY48" fmla="*/ 3571097 h 3662753"/>
              <a:gd name="connsiteX49" fmla="*/ 3459366 w 3913916"/>
              <a:gd name="connsiteY49" fmla="*/ 3538766 h 3662753"/>
              <a:gd name="connsiteX50" fmla="*/ 3633426 w 3913916"/>
              <a:gd name="connsiteY50" fmla="*/ 3304530 h 3662753"/>
              <a:gd name="connsiteX51" fmla="*/ 3612804 w 3913916"/>
              <a:gd name="connsiteY51" fmla="*/ 2509258 h 3662753"/>
              <a:gd name="connsiteX52" fmla="*/ 3649737 w 3913916"/>
              <a:gd name="connsiteY52" fmla="*/ 2357566 h 3662753"/>
              <a:gd name="connsiteX53" fmla="*/ 3894633 w 3913916"/>
              <a:gd name="connsiteY53" fmla="*/ 1976357 h 3662753"/>
              <a:gd name="connsiteX54" fmla="*/ 3813603 w 3913916"/>
              <a:gd name="connsiteY54" fmla="*/ 1302368 h 36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913916" h="3662753">
                <a:moveTo>
                  <a:pt x="3813778" y="1302310"/>
                </a:moveTo>
                <a:cubicBezTo>
                  <a:pt x="3749699" y="1132968"/>
                  <a:pt x="3633426" y="992345"/>
                  <a:pt x="3563406" y="826673"/>
                </a:cubicBezTo>
                <a:cubicBezTo>
                  <a:pt x="3513599" y="708768"/>
                  <a:pt x="3477948" y="590456"/>
                  <a:pt x="3523036" y="462648"/>
                </a:cubicBezTo>
                <a:cubicBezTo>
                  <a:pt x="3530493" y="441561"/>
                  <a:pt x="3534803" y="416628"/>
                  <a:pt x="3549017" y="401250"/>
                </a:cubicBezTo>
                <a:cubicBezTo>
                  <a:pt x="3606397" y="339093"/>
                  <a:pt x="3554551" y="288005"/>
                  <a:pt x="3536202" y="233306"/>
                </a:cubicBezTo>
                <a:cubicBezTo>
                  <a:pt x="3535677" y="231733"/>
                  <a:pt x="3533813" y="229461"/>
                  <a:pt x="3532473" y="229403"/>
                </a:cubicBezTo>
                <a:cubicBezTo>
                  <a:pt x="3430530" y="224451"/>
                  <a:pt x="3449579" y="124547"/>
                  <a:pt x="3409093" y="71478"/>
                </a:cubicBezTo>
                <a:cubicBezTo>
                  <a:pt x="3387423" y="43051"/>
                  <a:pt x="3359112" y="45264"/>
                  <a:pt x="3333480" y="54294"/>
                </a:cubicBezTo>
                <a:cubicBezTo>
                  <a:pt x="3296781" y="67226"/>
                  <a:pt x="3260839" y="84644"/>
                  <a:pt x="3227926" y="105440"/>
                </a:cubicBezTo>
                <a:cubicBezTo>
                  <a:pt x="3196585" y="125246"/>
                  <a:pt x="3176430" y="119479"/>
                  <a:pt x="3158138" y="90469"/>
                </a:cubicBezTo>
                <a:cubicBezTo>
                  <a:pt x="3138973" y="60119"/>
                  <a:pt x="3115672" y="33089"/>
                  <a:pt x="3086312" y="12526"/>
                </a:cubicBezTo>
                <a:cubicBezTo>
                  <a:pt x="3064234" y="-2911"/>
                  <a:pt x="3040001" y="-9086"/>
                  <a:pt x="3027010" y="23885"/>
                </a:cubicBezTo>
                <a:cubicBezTo>
                  <a:pt x="2961126" y="191014"/>
                  <a:pt x="2822833" y="242684"/>
                  <a:pt x="2659607" y="264296"/>
                </a:cubicBezTo>
                <a:cubicBezTo>
                  <a:pt x="2482052" y="287831"/>
                  <a:pt x="2304380" y="260743"/>
                  <a:pt x="2127406" y="274665"/>
                </a:cubicBezTo>
                <a:cubicBezTo>
                  <a:pt x="1892529" y="293132"/>
                  <a:pt x="1679032" y="371715"/>
                  <a:pt x="1498388" y="525911"/>
                </a:cubicBezTo>
                <a:cubicBezTo>
                  <a:pt x="1439786" y="575893"/>
                  <a:pt x="1398368" y="642476"/>
                  <a:pt x="1375591" y="717273"/>
                </a:cubicBezTo>
                <a:cubicBezTo>
                  <a:pt x="1366270" y="747798"/>
                  <a:pt x="1352173" y="758633"/>
                  <a:pt x="1320192" y="757410"/>
                </a:cubicBezTo>
                <a:cubicBezTo>
                  <a:pt x="1200715" y="752924"/>
                  <a:pt x="1081063" y="747623"/>
                  <a:pt x="962168" y="767487"/>
                </a:cubicBezTo>
                <a:cubicBezTo>
                  <a:pt x="933274" y="772322"/>
                  <a:pt x="908575" y="760905"/>
                  <a:pt x="882245" y="748846"/>
                </a:cubicBezTo>
                <a:cubicBezTo>
                  <a:pt x="790787" y="706846"/>
                  <a:pt x="699970" y="663680"/>
                  <a:pt x="594474" y="665020"/>
                </a:cubicBezTo>
                <a:cubicBezTo>
                  <a:pt x="535056" y="665777"/>
                  <a:pt x="495851" y="688846"/>
                  <a:pt x="465093" y="736963"/>
                </a:cubicBezTo>
                <a:cubicBezTo>
                  <a:pt x="389656" y="854867"/>
                  <a:pt x="333733" y="980053"/>
                  <a:pt x="315616" y="1120094"/>
                </a:cubicBezTo>
                <a:cubicBezTo>
                  <a:pt x="312470" y="1144211"/>
                  <a:pt x="309091" y="1167337"/>
                  <a:pt x="293538" y="1188250"/>
                </a:cubicBezTo>
                <a:cubicBezTo>
                  <a:pt x="168818" y="1355961"/>
                  <a:pt x="94428" y="1546507"/>
                  <a:pt x="43457" y="1747248"/>
                </a:cubicBezTo>
                <a:cubicBezTo>
                  <a:pt x="27379" y="1810452"/>
                  <a:pt x="14389" y="1874414"/>
                  <a:pt x="0" y="1938085"/>
                </a:cubicBezTo>
                <a:lnTo>
                  <a:pt x="0" y="2151292"/>
                </a:lnTo>
                <a:cubicBezTo>
                  <a:pt x="82079" y="2317255"/>
                  <a:pt x="217576" y="2429101"/>
                  <a:pt x="374801" y="2517762"/>
                </a:cubicBezTo>
                <a:cubicBezTo>
                  <a:pt x="429559" y="2548637"/>
                  <a:pt x="461423" y="2585336"/>
                  <a:pt x="461598" y="2653784"/>
                </a:cubicBezTo>
                <a:cubicBezTo>
                  <a:pt x="462123" y="2864718"/>
                  <a:pt x="542162" y="3054682"/>
                  <a:pt x="629076" y="3241791"/>
                </a:cubicBezTo>
                <a:cubicBezTo>
                  <a:pt x="649115" y="3285015"/>
                  <a:pt x="656746" y="3327948"/>
                  <a:pt x="636300" y="3371405"/>
                </a:cubicBezTo>
                <a:cubicBezTo>
                  <a:pt x="609095" y="3429308"/>
                  <a:pt x="668863" y="3448823"/>
                  <a:pt x="688203" y="3483192"/>
                </a:cubicBezTo>
                <a:cubicBezTo>
                  <a:pt x="713835" y="3528746"/>
                  <a:pt x="757117" y="3567135"/>
                  <a:pt x="823409" y="3538242"/>
                </a:cubicBezTo>
                <a:cubicBezTo>
                  <a:pt x="854050" y="3524844"/>
                  <a:pt x="889876" y="3528047"/>
                  <a:pt x="923022" y="3536902"/>
                </a:cubicBezTo>
                <a:cubicBezTo>
                  <a:pt x="1064402" y="3574533"/>
                  <a:pt x="1173161" y="3520882"/>
                  <a:pt x="1267065" y="3418532"/>
                </a:cubicBezTo>
                <a:cubicBezTo>
                  <a:pt x="1330095" y="3349909"/>
                  <a:pt x="1366620" y="3265267"/>
                  <a:pt x="1414912" y="3187732"/>
                </a:cubicBezTo>
                <a:cubicBezTo>
                  <a:pt x="1469903" y="3099479"/>
                  <a:pt x="1549127" y="3097731"/>
                  <a:pt x="1614837" y="3180800"/>
                </a:cubicBezTo>
                <a:cubicBezTo>
                  <a:pt x="1656604" y="3233578"/>
                  <a:pt x="1668954" y="3308433"/>
                  <a:pt x="1722139" y="3347695"/>
                </a:cubicBezTo>
                <a:cubicBezTo>
                  <a:pt x="1776780" y="3388007"/>
                  <a:pt x="1791460" y="3421328"/>
                  <a:pt x="1763615" y="3484823"/>
                </a:cubicBezTo>
                <a:cubicBezTo>
                  <a:pt x="1749343" y="3517270"/>
                  <a:pt x="1832529" y="3597194"/>
                  <a:pt x="1874413" y="3597077"/>
                </a:cubicBezTo>
                <a:cubicBezTo>
                  <a:pt x="1925093" y="3596903"/>
                  <a:pt x="1970298" y="3604068"/>
                  <a:pt x="2006182" y="3644845"/>
                </a:cubicBezTo>
                <a:cubicBezTo>
                  <a:pt x="2025754" y="3667098"/>
                  <a:pt x="2053774" y="3666282"/>
                  <a:pt x="2079173" y="3655039"/>
                </a:cubicBezTo>
                <a:cubicBezTo>
                  <a:pt x="2127465" y="3633660"/>
                  <a:pt x="2174883" y="3625971"/>
                  <a:pt x="2225214" y="3649564"/>
                </a:cubicBezTo>
                <a:cubicBezTo>
                  <a:pt x="2244088" y="3658418"/>
                  <a:pt x="2265641" y="3654981"/>
                  <a:pt x="2285273" y="3646126"/>
                </a:cubicBezTo>
                <a:cubicBezTo>
                  <a:pt x="2439818" y="3576281"/>
                  <a:pt x="2571412" y="3479522"/>
                  <a:pt x="2665083" y="3334356"/>
                </a:cubicBezTo>
                <a:cubicBezTo>
                  <a:pt x="2720016" y="3249248"/>
                  <a:pt x="2775298" y="3255131"/>
                  <a:pt x="2831862" y="3338608"/>
                </a:cubicBezTo>
                <a:cubicBezTo>
                  <a:pt x="2867338" y="3390978"/>
                  <a:pt x="2868270" y="3458377"/>
                  <a:pt x="2915689" y="3505795"/>
                </a:cubicBezTo>
                <a:cubicBezTo>
                  <a:pt x="2935495" y="3525601"/>
                  <a:pt x="2950640" y="3543368"/>
                  <a:pt x="2979243" y="3542203"/>
                </a:cubicBezTo>
                <a:cubicBezTo>
                  <a:pt x="3024797" y="3540397"/>
                  <a:pt x="3068894" y="3544242"/>
                  <a:pt x="3109380" y="3567834"/>
                </a:cubicBezTo>
                <a:cubicBezTo>
                  <a:pt x="3112526" y="3569698"/>
                  <a:pt x="3116604" y="3571504"/>
                  <a:pt x="3119983" y="3571097"/>
                </a:cubicBezTo>
                <a:cubicBezTo>
                  <a:pt x="3233052" y="3558980"/>
                  <a:pt x="3351772" y="3601213"/>
                  <a:pt x="3459366" y="3538766"/>
                </a:cubicBezTo>
                <a:cubicBezTo>
                  <a:pt x="3550240" y="3486047"/>
                  <a:pt x="3595678" y="3394415"/>
                  <a:pt x="3633426" y="3304530"/>
                </a:cubicBezTo>
                <a:cubicBezTo>
                  <a:pt x="3745214" y="3038080"/>
                  <a:pt x="3726223" y="2771164"/>
                  <a:pt x="3612804" y="2509258"/>
                </a:cubicBezTo>
                <a:cubicBezTo>
                  <a:pt x="3573192" y="2417742"/>
                  <a:pt x="3570280" y="2416169"/>
                  <a:pt x="3649737" y="2357566"/>
                </a:cubicBezTo>
                <a:cubicBezTo>
                  <a:pt x="3779933" y="2261448"/>
                  <a:pt x="3861778" y="2138709"/>
                  <a:pt x="3894633" y="1976357"/>
                </a:cubicBezTo>
                <a:cubicBezTo>
                  <a:pt x="3942343" y="1740607"/>
                  <a:pt x="3896322" y="1521167"/>
                  <a:pt x="3813603" y="1302368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B32C6-21C9-2945-2F66-2DE6FEAA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00" y="744491"/>
            <a:ext cx="3498629" cy="32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ulbasau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3F545CAE-2202-6F3C-3693-00B6517ADF49}"/>
              </a:ext>
            </a:extLst>
          </p:cNvPr>
          <p:cNvSpPr/>
          <p:nvPr/>
        </p:nvSpPr>
        <p:spPr>
          <a:xfrm>
            <a:off x="1632619" y="833460"/>
            <a:ext cx="2924867" cy="3298998"/>
          </a:xfrm>
          <a:custGeom>
            <a:avLst/>
            <a:gdLst>
              <a:gd name="connsiteX0" fmla="*/ 6056234 w 6078089"/>
              <a:gd name="connsiteY0" fmla="*/ 2813847 h 6855560"/>
              <a:gd name="connsiteX1" fmla="*/ 6046015 w 6078089"/>
              <a:gd name="connsiteY1" fmla="*/ 2799011 h 6855560"/>
              <a:gd name="connsiteX2" fmla="*/ 6035115 w 6078089"/>
              <a:gd name="connsiteY2" fmla="*/ 2813620 h 6855560"/>
              <a:gd name="connsiteX3" fmla="*/ 6000674 w 6078089"/>
              <a:gd name="connsiteY3" fmla="*/ 2871224 h 6855560"/>
              <a:gd name="connsiteX4" fmla="*/ 5968730 w 6078089"/>
              <a:gd name="connsiteY4" fmla="*/ 2885152 h 6855560"/>
              <a:gd name="connsiteX5" fmla="*/ 5962674 w 6078089"/>
              <a:gd name="connsiteY5" fmla="*/ 2854117 h 6855560"/>
              <a:gd name="connsiteX6" fmla="*/ 5921118 w 6078089"/>
              <a:gd name="connsiteY6" fmla="*/ 2492520 h 6855560"/>
              <a:gd name="connsiteX7" fmla="*/ 5912943 w 6078089"/>
              <a:gd name="connsiteY7" fmla="*/ 2396993 h 6855560"/>
              <a:gd name="connsiteX8" fmla="*/ 5898409 w 6078089"/>
              <a:gd name="connsiteY8" fmla="*/ 2160293 h 6855560"/>
              <a:gd name="connsiteX9" fmla="*/ 5885844 w 6078089"/>
              <a:gd name="connsiteY9" fmla="*/ 2134330 h 6855560"/>
              <a:gd name="connsiteX10" fmla="*/ 5868813 w 6078089"/>
              <a:gd name="connsiteY10" fmla="*/ 2157190 h 6855560"/>
              <a:gd name="connsiteX11" fmla="*/ 5792815 w 6078089"/>
              <a:gd name="connsiteY11" fmla="*/ 2278908 h 6855560"/>
              <a:gd name="connsiteX12" fmla="*/ 5752166 w 6078089"/>
              <a:gd name="connsiteY12" fmla="*/ 2274745 h 6855560"/>
              <a:gd name="connsiteX13" fmla="*/ 5738919 w 6078089"/>
              <a:gd name="connsiteY13" fmla="*/ 2262028 h 6855560"/>
              <a:gd name="connsiteX14" fmla="*/ 5729382 w 6078089"/>
              <a:gd name="connsiteY14" fmla="*/ 2277394 h 6855560"/>
              <a:gd name="connsiteX15" fmla="*/ 5704553 w 6078089"/>
              <a:gd name="connsiteY15" fmla="*/ 2333409 h 6855560"/>
              <a:gd name="connsiteX16" fmla="*/ 5661861 w 6078089"/>
              <a:gd name="connsiteY16" fmla="*/ 2331970 h 6855560"/>
              <a:gd name="connsiteX17" fmla="*/ 5653762 w 6078089"/>
              <a:gd name="connsiteY17" fmla="*/ 2294804 h 6855560"/>
              <a:gd name="connsiteX18" fmla="*/ 5649523 w 6078089"/>
              <a:gd name="connsiteY18" fmla="*/ 2244921 h 6855560"/>
              <a:gd name="connsiteX19" fmla="*/ 5622121 w 6078089"/>
              <a:gd name="connsiteY19" fmla="*/ 2096179 h 6855560"/>
              <a:gd name="connsiteX20" fmla="*/ 5584803 w 6078089"/>
              <a:gd name="connsiteY20" fmla="*/ 1941231 h 6855560"/>
              <a:gd name="connsiteX21" fmla="*/ 5537267 w 6078089"/>
              <a:gd name="connsiteY21" fmla="*/ 1742228 h 6855560"/>
              <a:gd name="connsiteX22" fmla="*/ 5537872 w 6078089"/>
              <a:gd name="connsiteY22" fmla="*/ 1682655 h 6855560"/>
              <a:gd name="connsiteX23" fmla="*/ 5530833 w 6078089"/>
              <a:gd name="connsiteY23" fmla="*/ 1666608 h 6855560"/>
              <a:gd name="connsiteX24" fmla="*/ 5520084 w 6078089"/>
              <a:gd name="connsiteY24" fmla="*/ 1678038 h 6855560"/>
              <a:gd name="connsiteX25" fmla="*/ 5508805 w 6078089"/>
              <a:gd name="connsiteY25" fmla="*/ 1710057 h 6855560"/>
              <a:gd name="connsiteX26" fmla="*/ 5458165 w 6078089"/>
              <a:gd name="connsiteY26" fmla="*/ 1850851 h 6855560"/>
              <a:gd name="connsiteX27" fmla="*/ 5419939 w 6078089"/>
              <a:gd name="connsiteY27" fmla="*/ 1980290 h 6855560"/>
              <a:gd name="connsiteX28" fmla="*/ 5398971 w 6078089"/>
              <a:gd name="connsiteY28" fmla="*/ 2074076 h 6855560"/>
              <a:gd name="connsiteX29" fmla="*/ 5296480 w 6078089"/>
              <a:gd name="connsiteY29" fmla="*/ 2177627 h 6855560"/>
              <a:gd name="connsiteX30" fmla="*/ 5271046 w 6078089"/>
              <a:gd name="connsiteY30" fmla="*/ 2163472 h 6855560"/>
              <a:gd name="connsiteX31" fmla="*/ 5257194 w 6078089"/>
              <a:gd name="connsiteY31" fmla="*/ 2126760 h 6855560"/>
              <a:gd name="connsiteX32" fmla="*/ 5241222 w 6078089"/>
              <a:gd name="connsiteY32" fmla="*/ 2113589 h 6855560"/>
              <a:gd name="connsiteX33" fmla="*/ 5234940 w 6078089"/>
              <a:gd name="connsiteY33" fmla="*/ 2130545 h 6855560"/>
              <a:gd name="connsiteX34" fmla="*/ 5223888 w 6078089"/>
              <a:gd name="connsiteY34" fmla="*/ 2157341 h 6855560"/>
              <a:gd name="connsiteX35" fmla="*/ 5200347 w 6078089"/>
              <a:gd name="connsiteY35" fmla="*/ 2096482 h 6855560"/>
              <a:gd name="connsiteX36" fmla="*/ 5180515 w 6078089"/>
              <a:gd name="connsiteY36" fmla="*/ 2075439 h 6855560"/>
              <a:gd name="connsiteX37" fmla="*/ 5173248 w 6078089"/>
              <a:gd name="connsiteY37" fmla="*/ 2102462 h 6855560"/>
              <a:gd name="connsiteX38" fmla="*/ 5141910 w 6078089"/>
              <a:gd name="connsiteY38" fmla="*/ 2185500 h 6855560"/>
              <a:gd name="connsiteX39" fmla="*/ 5033135 w 6078089"/>
              <a:gd name="connsiteY39" fmla="*/ 2391543 h 6855560"/>
              <a:gd name="connsiteX40" fmla="*/ 5021100 w 6078089"/>
              <a:gd name="connsiteY40" fmla="*/ 2481015 h 6855560"/>
              <a:gd name="connsiteX41" fmla="*/ 5048199 w 6078089"/>
              <a:gd name="connsiteY41" fmla="*/ 2565112 h 6855560"/>
              <a:gd name="connsiteX42" fmla="*/ 5154475 w 6078089"/>
              <a:gd name="connsiteY42" fmla="*/ 2752080 h 6855560"/>
              <a:gd name="connsiteX43" fmla="*/ 5184299 w 6078089"/>
              <a:gd name="connsiteY43" fmla="*/ 2802795 h 6855560"/>
              <a:gd name="connsiteX44" fmla="*/ 5200877 w 6078089"/>
              <a:gd name="connsiteY44" fmla="*/ 2828835 h 6855560"/>
              <a:gd name="connsiteX45" fmla="*/ 5150161 w 6078089"/>
              <a:gd name="connsiteY45" fmla="*/ 3016484 h 6855560"/>
              <a:gd name="connsiteX46" fmla="*/ 5118671 w 6078089"/>
              <a:gd name="connsiteY46" fmla="*/ 3098916 h 6855560"/>
              <a:gd name="connsiteX47" fmla="*/ 5133810 w 6078089"/>
              <a:gd name="connsiteY47" fmla="*/ 3259466 h 6855560"/>
              <a:gd name="connsiteX48" fmla="*/ 5107696 w 6078089"/>
              <a:gd name="connsiteY48" fmla="*/ 3441513 h 6855560"/>
              <a:gd name="connsiteX49" fmla="*/ 5127452 w 6078089"/>
              <a:gd name="connsiteY49" fmla="*/ 3533861 h 6855560"/>
              <a:gd name="connsiteX50" fmla="*/ 5193686 w 6078089"/>
              <a:gd name="connsiteY50" fmla="*/ 3598732 h 6855560"/>
              <a:gd name="connsiteX51" fmla="*/ 5229565 w 6078089"/>
              <a:gd name="connsiteY51" fmla="*/ 3655579 h 6855560"/>
              <a:gd name="connsiteX52" fmla="*/ 5261736 w 6078089"/>
              <a:gd name="connsiteY52" fmla="*/ 3714773 h 6855560"/>
              <a:gd name="connsiteX53" fmla="*/ 5297312 w 6078089"/>
              <a:gd name="connsiteY53" fmla="*/ 3750501 h 6855560"/>
              <a:gd name="connsiteX54" fmla="*/ 5479511 w 6078089"/>
              <a:gd name="connsiteY54" fmla="*/ 3843077 h 6855560"/>
              <a:gd name="connsiteX55" fmla="*/ 5530378 w 6078089"/>
              <a:gd name="connsiteY55" fmla="*/ 3836794 h 6855560"/>
              <a:gd name="connsiteX56" fmla="*/ 5529622 w 6078089"/>
              <a:gd name="connsiteY56" fmla="*/ 3888191 h 6855560"/>
              <a:gd name="connsiteX57" fmla="*/ 5470276 w 6078089"/>
              <a:gd name="connsiteY57" fmla="*/ 4236617 h 6855560"/>
              <a:gd name="connsiteX58" fmla="*/ 5100429 w 6078089"/>
              <a:gd name="connsiteY58" fmla="*/ 4791313 h 6855560"/>
              <a:gd name="connsiteX59" fmla="*/ 4628165 w 6078089"/>
              <a:gd name="connsiteY59" fmla="*/ 5046709 h 6855560"/>
              <a:gd name="connsiteX60" fmla="*/ 4236972 w 6078089"/>
              <a:gd name="connsiteY60" fmla="*/ 5066617 h 6855560"/>
              <a:gd name="connsiteX61" fmla="*/ 3848730 w 6078089"/>
              <a:gd name="connsiteY61" fmla="*/ 4903721 h 6855560"/>
              <a:gd name="connsiteX62" fmla="*/ 3807173 w 6078089"/>
              <a:gd name="connsiteY62" fmla="*/ 4821288 h 6855560"/>
              <a:gd name="connsiteX63" fmla="*/ 3793851 w 6078089"/>
              <a:gd name="connsiteY63" fmla="*/ 4723036 h 6855560"/>
              <a:gd name="connsiteX64" fmla="*/ 3640946 w 6078089"/>
              <a:gd name="connsiteY64" fmla="*/ 4136472 h 6855560"/>
              <a:gd name="connsiteX65" fmla="*/ 3424457 w 6078089"/>
              <a:gd name="connsiteY65" fmla="*/ 3494424 h 6855560"/>
              <a:gd name="connsiteX66" fmla="*/ 3444744 w 6078089"/>
              <a:gd name="connsiteY66" fmla="*/ 3456879 h 6855560"/>
              <a:gd name="connsiteX67" fmla="*/ 3738896 w 6078089"/>
              <a:gd name="connsiteY67" fmla="*/ 3319870 h 6855560"/>
              <a:gd name="connsiteX68" fmla="*/ 4049625 w 6078089"/>
              <a:gd name="connsiteY68" fmla="*/ 2956684 h 6855560"/>
              <a:gd name="connsiteX69" fmla="*/ 4110030 w 6078089"/>
              <a:gd name="connsiteY69" fmla="*/ 2887650 h 6855560"/>
              <a:gd name="connsiteX70" fmla="*/ 4220092 w 6078089"/>
              <a:gd name="connsiteY70" fmla="*/ 2767824 h 6855560"/>
              <a:gd name="connsiteX71" fmla="*/ 4202530 w 6078089"/>
              <a:gd name="connsiteY71" fmla="*/ 2692356 h 6855560"/>
              <a:gd name="connsiteX72" fmla="*/ 4109501 w 6078089"/>
              <a:gd name="connsiteY72" fmla="*/ 2627409 h 6855560"/>
              <a:gd name="connsiteX73" fmla="*/ 4091409 w 6078089"/>
              <a:gd name="connsiteY73" fmla="*/ 2600689 h 6855560"/>
              <a:gd name="connsiteX74" fmla="*/ 4099131 w 6078089"/>
              <a:gd name="connsiteY74" fmla="*/ 2522344 h 6855560"/>
              <a:gd name="connsiteX75" fmla="*/ 4130165 w 6078089"/>
              <a:gd name="connsiteY75" fmla="*/ 2347261 h 6855560"/>
              <a:gd name="connsiteX76" fmla="*/ 4079147 w 6078089"/>
              <a:gd name="connsiteY76" fmla="*/ 2309640 h 6855560"/>
              <a:gd name="connsiteX77" fmla="*/ 4034032 w 6078089"/>
              <a:gd name="connsiteY77" fmla="*/ 2326293 h 6855560"/>
              <a:gd name="connsiteX78" fmla="*/ 3815273 w 6078089"/>
              <a:gd name="connsiteY78" fmla="*/ 2420383 h 6855560"/>
              <a:gd name="connsiteX79" fmla="*/ 3057184 w 6078089"/>
              <a:gd name="connsiteY79" fmla="*/ 2626501 h 6855560"/>
              <a:gd name="connsiteX80" fmla="*/ 3016232 w 6078089"/>
              <a:gd name="connsiteY80" fmla="*/ 2607804 h 6855560"/>
              <a:gd name="connsiteX81" fmla="*/ 2901630 w 6078089"/>
              <a:gd name="connsiteY81" fmla="*/ 2099888 h 6855560"/>
              <a:gd name="connsiteX82" fmla="*/ 2950302 w 6078089"/>
              <a:gd name="connsiteY82" fmla="*/ 1621342 h 6855560"/>
              <a:gd name="connsiteX83" fmla="*/ 2995265 w 6078089"/>
              <a:gd name="connsiteY83" fmla="*/ 1273295 h 6855560"/>
              <a:gd name="connsiteX84" fmla="*/ 2874152 w 6078089"/>
              <a:gd name="connsiteY84" fmla="*/ 675150 h 6855560"/>
              <a:gd name="connsiteX85" fmla="*/ 2596956 w 6078089"/>
              <a:gd name="connsiteY85" fmla="*/ 285470 h 6855560"/>
              <a:gd name="connsiteX86" fmla="*/ 1699663 w 6078089"/>
              <a:gd name="connsiteY86" fmla="*/ 7214 h 6855560"/>
              <a:gd name="connsiteX87" fmla="*/ 1155337 w 6078089"/>
              <a:gd name="connsiteY87" fmla="*/ 316051 h 6855560"/>
              <a:gd name="connsiteX88" fmla="*/ 1131645 w 6078089"/>
              <a:gd name="connsiteY88" fmla="*/ 339820 h 6855560"/>
              <a:gd name="connsiteX89" fmla="*/ 990851 w 6078089"/>
              <a:gd name="connsiteY89" fmla="*/ 490832 h 6855560"/>
              <a:gd name="connsiteX90" fmla="*/ 979497 w 6078089"/>
              <a:gd name="connsiteY90" fmla="*/ 510361 h 6855560"/>
              <a:gd name="connsiteX91" fmla="*/ 725009 w 6078089"/>
              <a:gd name="connsiteY91" fmla="*/ 1231738 h 6855560"/>
              <a:gd name="connsiteX92" fmla="*/ 689887 w 6078089"/>
              <a:gd name="connsiteY92" fmla="*/ 1283665 h 6855560"/>
              <a:gd name="connsiteX93" fmla="*/ 495501 w 6078089"/>
              <a:gd name="connsiteY93" fmla="*/ 1520970 h 6855560"/>
              <a:gd name="connsiteX94" fmla="*/ 557193 w 6078089"/>
              <a:gd name="connsiteY94" fmla="*/ 1793246 h 6855560"/>
              <a:gd name="connsiteX95" fmla="*/ 582323 w 6078089"/>
              <a:gd name="connsiteY95" fmla="*/ 1855468 h 6855560"/>
              <a:gd name="connsiteX96" fmla="*/ 1086606 w 6078089"/>
              <a:gd name="connsiteY96" fmla="*/ 2627561 h 6855560"/>
              <a:gd name="connsiteX97" fmla="*/ 1112191 w 6078089"/>
              <a:gd name="connsiteY97" fmla="*/ 2645046 h 6855560"/>
              <a:gd name="connsiteX98" fmla="*/ 1077598 w 6078089"/>
              <a:gd name="connsiteY98" fmla="*/ 2641413 h 6855560"/>
              <a:gd name="connsiteX99" fmla="*/ 621307 w 6078089"/>
              <a:gd name="connsiteY99" fmla="*/ 2536726 h 6855560"/>
              <a:gd name="connsiteX100" fmla="*/ 208464 w 6078089"/>
              <a:gd name="connsiteY100" fmla="*/ 2312744 h 6855560"/>
              <a:gd name="connsiteX101" fmla="*/ 146242 w 6078089"/>
              <a:gd name="connsiteY101" fmla="*/ 2339843 h 6855560"/>
              <a:gd name="connsiteX102" fmla="*/ 147983 w 6078089"/>
              <a:gd name="connsiteY102" fmla="*/ 2560116 h 6855560"/>
              <a:gd name="connsiteX103" fmla="*/ 132466 w 6078089"/>
              <a:gd name="connsiteY103" fmla="*/ 2598797 h 6855560"/>
              <a:gd name="connsiteX104" fmla="*/ 27855 w 6078089"/>
              <a:gd name="connsiteY104" fmla="*/ 2676611 h 6855560"/>
              <a:gd name="connsiteX105" fmla="*/ 23237 w 6078089"/>
              <a:gd name="connsiteY105" fmla="*/ 2757530 h 6855560"/>
              <a:gd name="connsiteX106" fmla="*/ 112331 w 6078089"/>
              <a:gd name="connsiteY106" fmla="*/ 2817480 h 6855560"/>
              <a:gd name="connsiteX107" fmla="*/ 157067 w 6078089"/>
              <a:gd name="connsiteY107" fmla="*/ 2855328 h 6855560"/>
              <a:gd name="connsiteX108" fmla="*/ 488537 w 6078089"/>
              <a:gd name="connsiteY108" fmla="*/ 3279449 h 6855560"/>
              <a:gd name="connsiteX109" fmla="*/ 1021432 w 6078089"/>
              <a:gd name="connsiteY109" fmla="*/ 3675790 h 6855560"/>
              <a:gd name="connsiteX110" fmla="*/ 1041794 w 6078089"/>
              <a:gd name="connsiteY110" fmla="*/ 3710988 h 6855560"/>
              <a:gd name="connsiteX111" fmla="*/ 1035587 w 6078089"/>
              <a:gd name="connsiteY111" fmla="*/ 3824153 h 6855560"/>
              <a:gd name="connsiteX112" fmla="*/ 1061248 w 6078089"/>
              <a:gd name="connsiteY112" fmla="*/ 4366586 h 6855560"/>
              <a:gd name="connsiteX113" fmla="*/ 1203555 w 6078089"/>
              <a:gd name="connsiteY113" fmla="*/ 4882223 h 6855560"/>
              <a:gd name="connsiteX114" fmla="*/ 1194018 w 6078089"/>
              <a:gd name="connsiteY114" fmla="*/ 4921130 h 6855560"/>
              <a:gd name="connsiteX115" fmla="*/ 1139820 w 6078089"/>
              <a:gd name="connsiteY115" fmla="*/ 4966775 h 6855560"/>
              <a:gd name="connsiteX116" fmla="*/ 818871 w 6078089"/>
              <a:gd name="connsiteY116" fmla="*/ 5365916 h 6855560"/>
              <a:gd name="connsiteX117" fmla="*/ 767172 w 6078089"/>
              <a:gd name="connsiteY117" fmla="*/ 5674299 h 6855560"/>
              <a:gd name="connsiteX118" fmla="*/ 955199 w 6078089"/>
              <a:gd name="connsiteY118" fmla="*/ 5991917 h 6855560"/>
              <a:gd name="connsiteX119" fmla="*/ 944980 w 6078089"/>
              <a:gd name="connsiteY119" fmla="*/ 6048310 h 6855560"/>
              <a:gd name="connsiteX120" fmla="*/ 910009 w 6078089"/>
              <a:gd name="connsiteY120" fmla="*/ 6059967 h 6855560"/>
              <a:gd name="connsiteX121" fmla="*/ 494895 w 6078089"/>
              <a:gd name="connsiteY121" fmla="*/ 6259046 h 6855560"/>
              <a:gd name="connsiteX122" fmla="*/ 445769 w 6078089"/>
              <a:gd name="connsiteY122" fmla="*/ 6286221 h 6855560"/>
              <a:gd name="connsiteX123" fmla="*/ 240559 w 6078089"/>
              <a:gd name="connsiteY123" fmla="*/ 6443213 h 6855560"/>
              <a:gd name="connsiteX124" fmla="*/ 262662 w 6078089"/>
              <a:gd name="connsiteY124" fmla="*/ 6487722 h 6855560"/>
              <a:gd name="connsiteX125" fmla="*/ 380974 w 6078089"/>
              <a:gd name="connsiteY125" fmla="*/ 6491431 h 6855560"/>
              <a:gd name="connsiteX126" fmla="*/ 363034 w 6078089"/>
              <a:gd name="connsiteY126" fmla="*/ 6521103 h 6855560"/>
              <a:gd name="connsiteX127" fmla="*/ 385440 w 6078089"/>
              <a:gd name="connsiteY127" fmla="*/ 6563190 h 6855560"/>
              <a:gd name="connsiteX128" fmla="*/ 450386 w 6078089"/>
              <a:gd name="connsiteY128" fmla="*/ 6568640 h 6855560"/>
              <a:gd name="connsiteX129" fmla="*/ 589666 w 6078089"/>
              <a:gd name="connsiteY129" fmla="*/ 6574696 h 6855560"/>
              <a:gd name="connsiteX130" fmla="*/ 611390 w 6078089"/>
              <a:gd name="connsiteY130" fmla="*/ 6632073 h 6855560"/>
              <a:gd name="connsiteX131" fmla="*/ 775195 w 6078089"/>
              <a:gd name="connsiteY131" fmla="*/ 6642973 h 6855560"/>
              <a:gd name="connsiteX132" fmla="*/ 981389 w 6078089"/>
              <a:gd name="connsiteY132" fmla="*/ 6631165 h 6855560"/>
              <a:gd name="connsiteX133" fmla="*/ 1643043 w 6078089"/>
              <a:gd name="connsiteY133" fmla="*/ 6591349 h 6855560"/>
              <a:gd name="connsiteX134" fmla="*/ 1921602 w 6078089"/>
              <a:gd name="connsiteY134" fmla="*/ 6529203 h 6855560"/>
              <a:gd name="connsiteX135" fmla="*/ 1964748 w 6078089"/>
              <a:gd name="connsiteY135" fmla="*/ 6460093 h 6855560"/>
              <a:gd name="connsiteX136" fmla="*/ 1927052 w 6078089"/>
              <a:gd name="connsiteY136" fmla="*/ 6202274 h 6855560"/>
              <a:gd name="connsiteX137" fmla="*/ 1933940 w 6078089"/>
              <a:gd name="connsiteY137" fmla="*/ 6141870 h 6855560"/>
              <a:gd name="connsiteX138" fmla="*/ 2148688 w 6078089"/>
              <a:gd name="connsiteY138" fmla="*/ 5795109 h 6855560"/>
              <a:gd name="connsiteX139" fmla="*/ 2194105 w 6078089"/>
              <a:gd name="connsiteY139" fmla="*/ 5779819 h 6855560"/>
              <a:gd name="connsiteX140" fmla="*/ 2584618 w 6078089"/>
              <a:gd name="connsiteY140" fmla="*/ 5847112 h 6855560"/>
              <a:gd name="connsiteX141" fmla="*/ 2615652 w 6078089"/>
              <a:gd name="connsiteY141" fmla="*/ 5870123 h 6855560"/>
              <a:gd name="connsiteX142" fmla="*/ 2732526 w 6078089"/>
              <a:gd name="connsiteY142" fmla="*/ 6102962 h 6855560"/>
              <a:gd name="connsiteX143" fmla="*/ 2740323 w 6078089"/>
              <a:gd name="connsiteY143" fmla="*/ 6159431 h 6855560"/>
              <a:gd name="connsiteX144" fmla="*/ 2690742 w 6078089"/>
              <a:gd name="connsiteY144" fmla="*/ 6342765 h 6855560"/>
              <a:gd name="connsiteX145" fmla="*/ 2669169 w 6078089"/>
              <a:gd name="connsiteY145" fmla="*/ 6482499 h 6855560"/>
              <a:gd name="connsiteX146" fmla="*/ 2850157 w 6078089"/>
              <a:gd name="connsiteY146" fmla="*/ 6778392 h 6855560"/>
              <a:gd name="connsiteX147" fmla="*/ 2980353 w 6078089"/>
              <a:gd name="connsiteY147" fmla="*/ 6825096 h 6855560"/>
              <a:gd name="connsiteX148" fmla="*/ 3053399 w 6078089"/>
              <a:gd name="connsiteY148" fmla="*/ 6774607 h 6855560"/>
              <a:gd name="connsiteX149" fmla="*/ 3069068 w 6078089"/>
              <a:gd name="connsiteY149" fmla="*/ 6751217 h 6855560"/>
              <a:gd name="connsiteX150" fmla="*/ 3127580 w 6078089"/>
              <a:gd name="connsiteY150" fmla="*/ 6768627 h 6855560"/>
              <a:gd name="connsiteX151" fmla="*/ 3200778 w 6078089"/>
              <a:gd name="connsiteY151" fmla="*/ 6839478 h 6855560"/>
              <a:gd name="connsiteX152" fmla="*/ 3257398 w 6078089"/>
              <a:gd name="connsiteY152" fmla="*/ 6832666 h 6855560"/>
              <a:gd name="connsiteX153" fmla="*/ 3304329 w 6078089"/>
              <a:gd name="connsiteY153" fmla="*/ 6748643 h 6855560"/>
              <a:gd name="connsiteX154" fmla="*/ 3344447 w 6078089"/>
              <a:gd name="connsiteY154" fmla="*/ 6728357 h 6855560"/>
              <a:gd name="connsiteX155" fmla="*/ 3359359 w 6078089"/>
              <a:gd name="connsiteY155" fmla="*/ 6757273 h 6855560"/>
              <a:gd name="connsiteX156" fmla="*/ 3362085 w 6078089"/>
              <a:gd name="connsiteY156" fmla="*/ 6796861 h 6855560"/>
              <a:gd name="connsiteX157" fmla="*/ 3401522 w 6078089"/>
              <a:gd name="connsiteY157" fmla="*/ 6820781 h 6855560"/>
              <a:gd name="connsiteX158" fmla="*/ 3582964 w 6078089"/>
              <a:gd name="connsiteY158" fmla="*/ 6680518 h 6855560"/>
              <a:gd name="connsiteX159" fmla="*/ 3600601 w 6078089"/>
              <a:gd name="connsiteY159" fmla="*/ 6666968 h 6855560"/>
              <a:gd name="connsiteX160" fmla="*/ 3704984 w 6078089"/>
              <a:gd name="connsiteY160" fmla="*/ 6361613 h 6855560"/>
              <a:gd name="connsiteX161" fmla="*/ 3627624 w 6078089"/>
              <a:gd name="connsiteY161" fmla="*/ 6229676 h 6855560"/>
              <a:gd name="connsiteX162" fmla="*/ 3631939 w 6078089"/>
              <a:gd name="connsiteY162" fmla="*/ 6192131 h 6855560"/>
              <a:gd name="connsiteX163" fmla="*/ 3790066 w 6078089"/>
              <a:gd name="connsiteY163" fmla="*/ 5986088 h 6855560"/>
              <a:gd name="connsiteX164" fmla="*/ 3851228 w 6078089"/>
              <a:gd name="connsiteY164" fmla="*/ 5956870 h 6855560"/>
              <a:gd name="connsiteX165" fmla="*/ 4396235 w 6078089"/>
              <a:gd name="connsiteY165" fmla="*/ 5975794 h 6855560"/>
              <a:gd name="connsiteX166" fmla="*/ 5338037 w 6078089"/>
              <a:gd name="connsiteY166" fmla="*/ 5402023 h 6855560"/>
              <a:gd name="connsiteX167" fmla="*/ 5707884 w 6078089"/>
              <a:gd name="connsiteY167" fmla="*/ 4266971 h 6855560"/>
              <a:gd name="connsiteX168" fmla="*/ 5711971 w 6078089"/>
              <a:gd name="connsiteY168" fmla="*/ 3861698 h 6855560"/>
              <a:gd name="connsiteX169" fmla="*/ 5731577 w 6078089"/>
              <a:gd name="connsiteY169" fmla="*/ 3833766 h 6855560"/>
              <a:gd name="connsiteX170" fmla="*/ 5916879 w 6078089"/>
              <a:gd name="connsiteY170" fmla="*/ 3608573 h 6855560"/>
              <a:gd name="connsiteX171" fmla="*/ 5929445 w 6078089"/>
              <a:gd name="connsiteY171" fmla="*/ 3484584 h 6855560"/>
              <a:gd name="connsiteX172" fmla="*/ 6022247 w 6078089"/>
              <a:gd name="connsiteY172" fmla="*/ 3282931 h 6855560"/>
              <a:gd name="connsiteX173" fmla="*/ 6043593 w 6078089"/>
              <a:gd name="connsiteY173" fmla="*/ 3247430 h 6855560"/>
              <a:gd name="connsiteX174" fmla="*/ 6060322 w 6078089"/>
              <a:gd name="connsiteY174" fmla="*/ 3151903 h 6855560"/>
              <a:gd name="connsiteX175" fmla="*/ 6071828 w 6078089"/>
              <a:gd name="connsiteY175" fmla="*/ 2985448 h 6855560"/>
              <a:gd name="connsiteX176" fmla="*/ 6056234 w 6078089"/>
              <a:gd name="connsiteY176" fmla="*/ 2813393 h 685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78089" h="6855560">
                <a:moveTo>
                  <a:pt x="6056234" y="2813847"/>
                </a:moveTo>
                <a:cubicBezTo>
                  <a:pt x="6055326" y="2807867"/>
                  <a:pt x="6054645" y="2798935"/>
                  <a:pt x="6046015" y="2799011"/>
                </a:cubicBezTo>
                <a:cubicBezTo>
                  <a:pt x="6037991" y="2799086"/>
                  <a:pt x="6037007" y="2807489"/>
                  <a:pt x="6035115" y="2813620"/>
                </a:cubicBezTo>
                <a:cubicBezTo>
                  <a:pt x="6028227" y="2835647"/>
                  <a:pt x="6018538" y="2856009"/>
                  <a:pt x="6000674" y="2871224"/>
                </a:cubicBezTo>
                <a:cubicBezTo>
                  <a:pt x="5991515" y="2879021"/>
                  <a:pt x="5980917" y="2890526"/>
                  <a:pt x="5968730" y="2885152"/>
                </a:cubicBezTo>
                <a:cubicBezTo>
                  <a:pt x="5956543" y="2879778"/>
                  <a:pt x="5961993" y="2864639"/>
                  <a:pt x="5962674" y="2854117"/>
                </a:cubicBezTo>
                <a:cubicBezTo>
                  <a:pt x="5970244" y="2731112"/>
                  <a:pt x="5954424" y="2610832"/>
                  <a:pt x="5921118" y="2492520"/>
                </a:cubicBezTo>
                <a:cubicBezTo>
                  <a:pt x="5912337" y="2461258"/>
                  <a:pt x="5909688" y="2429315"/>
                  <a:pt x="5912943" y="2396993"/>
                </a:cubicBezTo>
                <a:cubicBezTo>
                  <a:pt x="5921118" y="2317285"/>
                  <a:pt x="5911202" y="2238638"/>
                  <a:pt x="5898409" y="2160293"/>
                </a:cubicBezTo>
                <a:cubicBezTo>
                  <a:pt x="5896820" y="2150756"/>
                  <a:pt x="5898031" y="2135617"/>
                  <a:pt x="5885844" y="2134330"/>
                </a:cubicBezTo>
                <a:cubicBezTo>
                  <a:pt x="5873430" y="2133043"/>
                  <a:pt x="5872067" y="2147803"/>
                  <a:pt x="5868813" y="2157190"/>
                </a:cubicBezTo>
                <a:cubicBezTo>
                  <a:pt x="5852462" y="2203440"/>
                  <a:pt x="5821806" y="2240909"/>
                  <a:pt x="5792815" y="2278908"/>
                </a:cubicBezTo>
                <a:cubicBezTo>
                  <a:pt x="5771090" y="2307369"/>
                  <a:pt x="5768743" y="2305553"/>
                  <a:pt x="5752166" y="2274745"/>
                </a:cubicBezTo>
                <a:cubicBezTo>
                  <a:pt x="5749138" y="2269068"/>
                  <a:pt x="5747170" y="2261119"/>
                  <a:pt x="5738919" y="2262028"/>
                </a:cubicBezTo>
                <a:cubicBezTo>
                  <a:pt x="5730593" y="2262936"/>
                  <a:pt x="5729911" y="2271035"/>
                  <a:pt x="5729382" y="2277394"/>
                </a:cubicBezTo>
                <a:cubicBezTo>
                  <a:pt x="5727640" y="2299043"/>
                  <a:pt x="5718557" y="2317210"/>
                  <a:pt x="5704553" y="2333409"/>
                </a:cubicBezTo>
                <a:cubicBezTo>
                  <a:pt x="5689566" y="2350667"/>
                  <a:pt x="5675562" y="2347715"/>
                  <a:pt x="5661861" y="2331970"/>
                </a:cubicBezTo>
                <a:cubicBezTo>
                  <a:pt x="5652323" y="2321070"/>
                  <a:pt x="5650280" y="2308353"/>
                  <a:pt x="5653762" y="2294804"/>
                </a:cubicBezTo>
                <a:cubicBezTo>
                  <a:pt x="5658152" y="2277545"/>
                  <a:pt x="5657774" y="2259908"/>
                  <a:pt x="5649523" y="2244921"/>
                </a:cubicBezTo>
                <a:cubicBezTo>
                  <a:pt x="5623711" y="2198065"/>
                  <a:pt x="5623332" y="2147501"/>
                  <a:pt x="5622121" y="2096179"/>
                </a:cubicBezTo>
                <a:cubicBezTo>
                  <a:pt x="5620910" y="2042208"/>
                  <a:pt x="5613567" y="1989979"/>
                  <a:pt x="5584803" y="1941231"/>
                </a:cubicBezTo>
                <a:cubicBezTo>
                  <a:pt x="5549000" y="1880599"/>
                  <a:pt x="5536661" y="1812549"/>
                  <a:pt x="5537267" y="1742228"/>
                </a:cubicBezTo>
                <a:cubicBezTo>
                  <a:pt x="5537418" y="1722395"/>
                  <a:pt x="5537948" y="1702488"/>
                  <a:pt x="5537872" y="1682655"/>
                </a:cubicBezTo>
                <a:cubicBezTo>
                  <a:pt x="5537872" y="1676524"/>
                  <a:pt x="5539992" y="1667819"/>
                  <a:pt x="5530833" y="1666608"/>
                </a:cubicBezTo>
                <a:cubicBezTo>
                  <a:pt x="5524323" y="1665775"/>
                  <a:pt x="5522052" y="1672891"/>
                  <a:pt x="5520084" y="1678038"/>
                </a:cubicBezTo>
                <a:cubicBezTo>
                  <a:pt x="5515997" y="1688560"/>
                  <a:pt x="5510546" y="1699081"/>
                  <a:pt x="5508805" y="1710057"/>
                </a:cubicBezTo>
                <a:cubicBezTo>
                  <a:pt x="5500857" y="1760319"/>
                  <a:pt x="5480192" y="1805660"/>
                  <a:pt x="5458165" y="1850851"/>
                </a:cubicBezTo>
                <a:cubicBezTo>
                  <a:pt x="5438257" y="1891650"/>
                  <a:pt x="5421604" y="1933359"/>
                  <a:pt x="5419939" y="1980290"/>
                </a:cubicBezTo>
                <a:cubicBezTo>
                  <a:pt x="5418803" y="2012309"/>
                  <a:pt x="5409720" y="2043722"/>
                  <a:pt x="5398971" y="2074076"/>
                </a:cubicBezTo>
                <a:cubicBezTo>
                  <a:pt x="5381183" y="2124641"/>
                  <a:pt x="5344471" y="2156887"/>
                  <a:pt x="5296480" y="2177627"/>
                </a:cubicBezTo>
                <a:cubicBezTo>
                  <a:pt x="5282098" y="2183835"/>
                  <a:pt x="5270743" y="2185349"/>
                  <a:pt x="5271046" y="2163472"/>
                </a:cubicBezTo>
                <a:cubicBezTo>
                  <a:pt x="5271197" y="2149923"/>
                  <a:pt x="5264006" y="2138114"/>
                  <a:pt x="5257194" y="2126760"/>
                </a:cubicBezTo>
                <a:cubicBezTo>
                  <a:pt x="5253560" y="2120629"/>
                  <a:pt x="5250760" y="2111243"/>
                  <a:pt x="5241222" y="2113589"/>
                </a:cubicBezTo>
                <a:cubicBezTo>
                  <a:pt x="5232820" y="2115633"/>
                  <a:pt x="5235999" y="2124489"/>
                  <a:pt x="5234940" y="2130545"/>
                </a:cubicBezTo>
                <a:cubicBezTo>
                  <a:pt x="5233426" y="2139326"/>
                  <a:pt x="5235394" y="2149317"/>
                  <a:pt x="5223888" y="2157341"/>
                </a:cubicBezTo>
                <a:cubicBezTo>
                  <a:pt x="5218589" y="2135162"/>
                  <a:pt x="5212912" y="2114270"/>
                  <a:pt x="5200347" y="2096482"/>
                </a:cubicBezTo>
                <a:cubicBezTo>
                  <a:pt x="5194670" y="2088383"/>
                  <a:pt x="5192399" y="2072941"/>
                  <a:pt x="5180515" y="2075439"/>
                </a:cubicBezTo>
                <a:cubicBezTo>
                  <a:pt x="5167268" y="2078239"/>
                  <a:pt x="5173248" y="2092924"/>
                  <a:pt x="5173248" y="2102462"/>
                </a:cubicBezTo>
                <a:cubicBezTo>
                  <a:pt x="5173248" y="2134254"/>
                  <a:pt x="5163483" y="2163700"/>
                  <a:pt x="5141910" y="2185500"/>
                </a:cubicBezTo>
                <a:cubicBezTo>
                  <a:pt x="5084457" y="2243483"/>
                  <a:pt x="5063035" y="2319708"/>
                  <a:pt x="5033135" y="2391543"/>
                </a:cubicBezTo>
                <a:cubicBezTo>
                  <a:pt x="5021479" y="2419398"/>
                  <a:pt x="5021630" y="2450888"/>
                  <a:pt x="5021100" y="2481015"/>
                </a:cubicBezTo>
                <a:cubicBezTo>
                  <a:pt x="5020570" y="2511595"/>
                  <a:pt x="5024733" y="2542630"/>
                  <a:pt x="5048199" y="2565112"/>
                </a:cubicBezTo>
                <a:cubicBezTo>
                  <a:pt x="5102321" y="2617039"/>
                  <a:pt x="5134038" y="2681153"/>
                  <a:pt x="5154475" y="2752080"/>
                </a:cubicBezTo>
                <a:cubicBezTo>
                  <a:pt x="5160001" y="2771382"/>
                  <a:pt x="5169236" y="2788868"/>
                  <a:pt x="5184299" y="2802795"/>
                </a:cubicBezTo>
                <a:cubicBezTo>
                  <a:pt x="5192096" y="2809987"/>
                  <a:pt x="5197243" y="2818919"/>
                  <a:pt x="5200877" y="2828835"/>
                </a:cubicBezTo>
                <a:cubicBezTo>
                  <a:pt x="5226462" y="2898323"/>
                  <a:pt x="5207159" y="2969628"/>
                  <a:pt x="5150161" y="3016484"/>
                </a:cubicBezTo>
                <a:cubicBezTo>
                  <a:pt x="5124121" y="3037905"/>
                  <a:pt x="5112313" y="3063869"/>
                  <a:pt x="5118671" y="3098916"/>
                </a:cubicBezTo>
                <a:cubicBezTo>
                  <a:pt x="5128285" y="3151903"/>
                  <a:pt x="5134189" y="3205495"/>
                  <a:pt x="5133810" y="3259466"/>
                </a:cubicBezTo>
                <a:cubicBezTo>
                  <a:pt x="5133281" y="3321233"/>
                  <a:pt x="5112389" y="3380124"/>
                  <a:pt x="5107696" y="3441513"/>
                </a:cubicBezTo>
                <a:cubicBezTo>
                  <a:pt x="5105122" y="3475046"/>
                  <a:pt x="5110723" y="3505476"/>
                  <a:pt x="5127452" y="3533861"/>
                </a:cubicBezTo>
                <a:cubicBezTo>
                  <a:pt x="5143651" y="3561263"/>
                  <a:pt x="5167116" y="3581701"/>
                  <a:pt x="5193686" y="3598732"/>
                </a:cubicBezTo>
                <a:cubicBezTo>
                  <a:pt x="5214426" y="3611979"/>
                  <a:pt x="5231155" y="3628254"/>
                  <a:pt x="5229565" y="3655579"/>
                </a:cubicBezTo>
                <a:cubicBezTo>
                  <a:pt x="5228051" y="3682149"/>
                  <a:pt x="5240919" y="3700240"/>
                  <a:pt x="5261736" y="3714773"/>
                </a:cubicBezTo>
                <a:cubicBezTo>
                  <a:pt x="5275588" y="3724462"/>
                  <a:pt x="5288910" y="3734454"/>
                  <a:pt x="5297312" y="3750501"/>
                </a:cubicBezTo>
                <a:cubicBezTo>
                  <a:pt x="5336447" y="3825364"/>
                  <a:pt x="5396322" y="3855113"/>
                  <a:pt x="5479511" y="3843077"/>
                </a:cubicBezTo>
                <a:cubicBezTo>
                  <a:pt x="5496921" y="3840579"/>
                  <a:pt x="5518040" y="3825818"/>
                  <a:pt x="5530378" y="3836794"/>
                </a:cubicBezTo>
                <a:cubicBezTo>
                  <a:pt x="5543020" y="3847997"/>
                  <a:pt x="5530681" y="3870706"/>
                  <a:pt x="5529622" y="3888191"/>
                </a:cubicBezTo>
                <a:cubicBezTo>
                  <a:pt x="5522204" y="4006352"/>
                  <a:pt x="5505551" y="4123150"/>
                  <a:pt x="5470276" y="4236617"/>
                </a:cubicBezTo>
                <a:cubicBezTo>
                  <a:pt x="5401545" y="4457799"/>
                  <a:pt x="5271273" y="4638863"/>
                  <a:pt x="5100429" y="4791313"/>
                </a:cubicBezTo>
                <a:cubicBezTo>
                  <a:pt x="4963799" y="4913258"/>
                  <a:pt x="4805368" y="4997961"/>
                  <a:pt x="4628165" y="5046709"/>
                </a:cubicBezTo>
                <a:cubicBezTo>
                  <a:pt x="4499105" y="5082210"/>
                  <a:pt x="4368152" y="5080166"/>
                  <a:pt x="4236972" y="5066617"/>
                </a:cubicBezTo>
                <a:cubicBezTo>
                  <a:pt x="4091485" y="5051629"/>
                  <a:pt x="3959851" y="5002427"/>
                  <a:pt x="3848730" y="4903721"/>
                </a:cubicBezTo>
                <a:cubicBezTo>
                  <a:pt x="3822994" y="4880860"/>
                  <a:pt x="3808990" y="4855881"/>
                  <a:pt x="3807173" y="4821288"/>
                </a:cubicBezTo>
                <a:cubicBezTo>
                  <a:pt x="3805432" y="4788437"/>
                  <a:pt x="3799301" y="4755660"/>
                  <a:pt x="3793851" y="4723036"/>
                </a:cubicBezTo>
                <a:cubicBezTo>
                  <a:pt x="3760242" y="4522973"/>
                  <a:pt x="3701730" y="4329496"/>
                  <a:pt x="3640946" y="4136472"/>
                </a:cubicBezTo>
                <a:cubicBezTo>
                  <a:pt x="3573048" y="3920967"/>
                  <a:pt x="3488874" y="3711064"/>
                  <a:pt x="3424457" y="3494424"/>
                </a:cubicBezTo>
                <a:cubicBezTo>
                  <a:pt x="3417796" y="3472094"/>
                  <a:pt x="3421505" y="3463540"/>
                  <a:pt x="3444744" y="3456879"/>
                </a:cubicBezTo>
                <a:cubicBezTo>
                  <a:pt x="3549885" y="3426752"/>
                  <a:pt x="3649348" y="3383757"/>
                  <a:pt x="3738896" y="3319870"/>
                </a:cubicBezTo>
                <a:cubicBezTo>
                  <a:pt x="3872574" y="3224570"/>
                  <a:pt x="3971205" y="3099143"/>
                  <a:pt x="4049625" y="2956684"/>
                </a:cubicBezTo>
                <a:cubicBezTo>
                  <a:pt x="4064992" y="2928828"/>
                  <a:pt x="4082326" y="2905211"/>
                  <a:pt x="4110030" y="2887650"/>
                </a:cubicBezTo>
                <a:cubicBezTo>
                  <a:pt x="4157113" y="2857902"/>
                  <a:pt x="4194204" y="2817480"/>
                  <a:pt x="4220092" y="2767824"/>
                </a:cubicBezTo>
                <a:cubicBezTo>
                  <a:pt x="4237956" y="2733610"/>
                  <a:pt x="4233338" y="2714762"/>
                  <a:pt x="4202530" y="2692356"/>
                </a:cubicBezTo>
                <a:cubicBezTo>
                  <a:pt x="4171949" y="2670101"/>
                  <a:pt x="4140687" y="2648907"/>
                  <a:pt x="4109501" y="2627409"/>
                </a:cubicBezTo>
                <a:cubicBezTo>
                  <a:pt x="4099887" y="2620748"/>
                  <a:pt x="4091334" y="2614011"/>
                  <a:pt x="4091409" y="2600689"/>
                </a:cubicBezTo>
                <a:cubicBezTo>
                  <a:pt x="4091561" y="2574347"/>
                  <a:pt x="4089971" y="2548308"/>
                  <a:pt x="4099131" y="2522344"/>
                </a:cubicBezTo>
                <a:cubicBezTo>
                  <a:pt x="4119038" y="2465876"/>
                  <a:pt x="4129938" y="2407287"/>
                  <a:pt x="4130165" y="2347261"/>
                </a:cubicBezTo>
                <a:cubicBezTo>
                  <a:pt x="4130317" y="2310776"/>
                  <a:pt x="4114496" y="2299800"/>
                  <a:pt x="4079147" y="2309640"/>
                </a:cubicBezTo>
                <a:cubicBezTo>
                  <a:pt x="4063705" y="2313879"/>
                  <a:pt x="4048490" y="2319405"/>
                  <a:pt x="4034032" y="2326293"/>
                </a:cubicBezTo>
                <a:cubicBezTo>
                  <a:pt x="3962197" y="2360205"/>
                  <a:pt x="3889379" y="2391845"/>
                  <a:pt x="3815273" y="2420383"/>
                </a:cubicBezTo>
                <a:cubicBezTo>
                  <a:pt x="3569641" y="2514926"/>
                  <a:pt x="3321209" y="2599478"/>
                  <a:pt x="3057184" y="2626501"/>
                </a:cubicBezTo>
                <a:cubicBezTo>
                  <a:pt x="3038563" y="2628393"/>
                  <a:pt x="3025619" y="2628166"/>
                  <a:pt x="3016232" y="2607804"/>
                </a:cubicBezTo>
                <a:cubicBezTo>
                  <a:pt x="2941597" y="2446649"/>
                  <a:pt x="2903976" y="2276637"/>
                  <a:pt x="2901630" y="2099888"/>
                </a:cubicBezTo>
                <a:cubicBezTo>
                  <a:pt x="2899586" y="1938884"/>
                  <a:pt x="2920251" y="1779167"/>
                  <a:pt x="2950302" y="1621342"/>
                </a:cubicBezTo>
                <a:cubicBezTo>
                  <a:pt x="2972253" y="1505982"/>
                  <a:pt x="2992843" y="1390623"/>
                  <a:pt x="2995265" y="1273295"/>
                </a:cubicBezTo>
                <a:cubicBezTo>
                  <a:pt x="2999579" y="1065284"/>
                  <a:pt x="2958174" y="865675"/>
                  <a:pt x="2874152" y="675150"/>
                </a:cubicBezTo>
                <a:cubicBezTo>
                  <a:pt x="2808524" y="526257"/>
                  <a:pt x="2721702" y="390990"/>
                  <a:pt x="2596956" y="285470"/>
                </a:cubicBezTo>
                <a:cubicBezTo>
                  <a:pt x="2337775" y="66711"/>
                  <a:pt x="2038627" y="-28136"/>
                  <a:pt x="1699663" y="7214"/>
                </a:cubicBezTo>
                <a:cubicBezTo>
                  <a:pt x="1472955" y="30907"/>
                  <a:pt x="1289999" y="130673"/>
                  <a:pt x="1155337" y="316051"/>
                </a:cubicBezTo>
                <a:cubicBezTo>
                  <a:pt x="1148676" y="325210"/>
                  <a:pt x="1142621" y="334975"/>
                  <a:pt x="1131645" y="339820"/>
                </a:cubicBezTo>
                <a:cubicBezTo>
                  <a:pt x="1063065" y="369946"/>
                  <a:pt x="1016058" y="420132"/>
                  <a:pt x="990851" y="490832"/>
                </a:cubicBezTo>
                <a:cubicBezTo>
                  <a:pt x="988353" y="497796"/>
                  <a:pt x="983509" y="504003"/>
                  <a:pt x="979497" y="510361"/>
                </a:cubicBezTo>
                <a:cubicBezTo>
                  <a:pt x="841353" y="731997"/>
                  <a:pt x="757483" y="972860"/>
                  <a:pt x="725009" y="1231738"/>
                </a:cubicBezTo>
                <a:cubicBezTo>
                  <a:pt x="721906" y="1256264"/>
                  <a:pt x="713655" y="1271554"/>
                  <a:pt x="689887" y="1283665"/>
                </a:cubicBezTo>
                <a:cubicBezTo>
                  <a:pt x="590953" y="1334078"/>
                  <a:pt x="520178" y="1409698"/>
                  <a:pt x="495501" y="1520970"/>
                </a:cubicBezTo>
                <a:cubicBezTo>
                  <a:pt x="473398" y="1620812"/>
                  <a:pt x="507915" y="1709225"/>
                  <a:pt x="557193" y="1793246"/>
                </a:cubicBezTo>
                <a:cubicBezTo>
                  <a:pt x="568850" y="1813154"/>
                  <a:pt x="578085" y="1832608"/>
                  <a:pt x="582323" y="1855468"/>
                </a:cubicBezTo>
                <a:cubicBezTo>
                  <a:pt x="642728" y="2183078"/>
                  <a:pt x="818947" y="2435219"/>
                  <a:pt x="1086606" y="2627561"/>
                </a:cubicBezTo>
                <a:cubicBezTo>
                  <a:pt x="1093419" y="2632481"/>
                  <a:pt x="1100534" y="2637098"/>
                  <a:pt x="1112191" y="2645046"/>
                </a:cubicBezTo>
                <a:cubicBezTo>
                  <a:pt x="1096295" y="2643381"/>
                  <a:pt x="1086985" y="2641791"/>
                  <a:pt x="1077598" y="2641413"/>
                </a:cubicBezTo>
                <a:cubicBezTo>
                  <a:pt x="918941" y="2635130"/>
                  <a:pt x="767777" y="2596450"/>
                  <a:pt x="621307" y="2536726"/>
                </a:cubicBezTo>
                <a:cubicBezTo>
                  <a:pt x="475366" y="2477230"/>
                  <a:pt x="337979" y="2402594"/>
                  <a:pt x="208464" y="2312744"/>
                </a:cubicBezTo>
                <a:cubicBezTo>
                  <a:pt x="169027" y="2285418"/>
                  <a:pt x="154115" y="2292760"/>
                  <a:pt x="146242" y="2339843"/>
                </a:cubicBezTo>
                <a:cubicBezTo>
                  <a:pt x="133980" y="2413267"/>
                  <a:pt x="139203" y="2486919"/>
                  <a:pt x="147983" y="2560116"/>
                </a:cubicBezTo>
                <a:cubicBezTo>
                  <a:pt x="150103" y="2577677"/>
                  <a:pt x="145258" y="2587821"/>
                  <a:pt x="132466" y="2598797"/>
                </a:cubicBezTo>
                <a:cubicBezTo>
                  <a:pt x="99387" y="2627258"/>
                  <a:pt x="62523" y="2650421"/>
                  <a:pt x="27855" y="2676611"/>
                </a:cubicBezTo>
                <a:cubicBezTo>
                  <a:pt x="-7571" y="2703332"/>
                  <a:pt x="-9312" y="2726495"/>
                  <a:pt x="23237" y="2757530"/>
                </a:cubicBezTo>
                <a:cubicBezTo>
                  <a:pt x="49428" y="2782509"/>
                  <a:pt x="80009" y="2801736"/>
                  <a:pt x="112331" y="2817480"/>
                </a:cubicBezTo>
                <a:cubicBezTo>
                  <a:pt x="130876" y="2826488"/>
                  <a:pt x="144729" y="2839129"/>
                  <a:pt x="157067" y="2855328"/>
                </a:cubicBezTo>
                <a:cubicBezTo>
                  <a:pt x="266068" y="2997787"/>
                  <a:pt x="364169" y="3148345"/>
                  <a:pt x="488537" y="3279449"/>
                </a:cubicBezTo>
                <a:cubicBezTo>
                  <a:pt x="643637" y="3442951"/>
                  <a:pt x="812286" y="3586167"/>
                  <a:pt x="1021432" y="3675790"/>
                </a:cubicBezTo>
                <a:cubicBezTo>
                  <a:pt x="1038539" y="3683133"/>
                  <a:pt x="1044368" y="3693881"/>
                  <a:pt x="1041794" y="3710988"/>
                </a:cubicBezTo>
                <a:cubicBezTo>
                  <a:pt x="1036269" y="3748533"/>
                  <a:pt x="1037631" y="3786457"/>
                  <a:pt x="1035587" y="3824153"/>
                </a:cubicBezTo>
                <a:cubicBezTo>
                  <a:pt x="1025671" y="4005822"/>
                  <a:pt x="1029532" y="4187037"/>
                  <a:pt x="1061248" y="4366586"/>
                </a:cubicBezTo>
                <a:cubicBezTo>
                  <a:pt x="1092435" y="4542805"/>
                  <a:pt x="1136943" y="4715693"/>
                  <a:pt x="1203555" y="4882223"/>
                </a:cubicBezTo>
                <a:cubicBezTo>
                  <a:pt x="1210368" y="4899254"/>
                  <a:pt x="1208400" y="4910079"/>
                  <a:pt x="1194018" y="4921130"/>
                </a:cubicBezTo>
                <a:cubicBezTo>
                  <a:pt x="1175321" y="4935513"/>
                  <a:pt x="1157760" y="4951409"/>
                  <a:pt x="1139820" y="4966775"/>
                </a:cubicBezTo>
                <a:cubicBezTo>
                  <a:pt x="1007807" y="5079712"/>
                  <a:pt x="892977" y="5206729"/>
                  <a:pt x="818871" y="5365916"/>
                </a:cubicBezTo>
                <a:cubicBezTo>
                  <a:pt x="773454" y="5463564"/>
                  <a:pt x="751276" y="5565374"/>
                  <a:pt x="767172" y="5674299"/>
                </a:cubicBezTo>
                <a:cubicBezTo>
                  <a:pt x="786550" y="5806464"/>
                  <a:pt x="860050" y="5905322"/>
                  <a:pt x="955199" y="5991917"/>
                </a:cubicBezTo>
                <a:cubicBezTo>
                  <a:pt x="980633" y="6015080"/>
                  <a:pt x="977150" y="6036123"/>
                  <a:pt x="944980" y="6048310"/>
                </a:cubicBezTo>
                <a:cubicBezTo>
                  <a:pt x="933474" y="6052625"/>
                  <a:pt x="921666" y="6056107"/>
                  <a:pt x="910009" y="6059967"/>
                </a:cubicBezTo>
                <a:cubicBezTo>
                  <a:pt x="763160" y="6108715"/>
                  <a:pt x="621458" y="6168060"/>
                  <a:pt x="494895" y="6259046"/>
                </a:cubicBezTo>
                <a:cubicBezTo>
                  <a:pt x="479529" y="6270098"/>
                  <a:pt x="464541" y="6280544"/>
                  <a:pt x="445769" y="6286221"/>
                </a:cubicBezTo>
                <a:cubicBezTo>
                  <a:pt x="357962" y="6312865"/>
                  <a:pt x="291350" y="6367972"/>
                  <a:pt x="240559" y="6443213"/>
                </a:cubicBezTo>
                <a:cubicBezTo>
                  <a:pt x="220575" y="6472734"/>
                  <a:pt x="226555" y="6485602"/>
                  <a:pt x="262662" y="6487722"/>
                </a:cubicBezTo>
                <a:cubicBezTo>
                  <a:pt x="300888" y="6489917"/>
                  <a:pt x="338963" y="6496426"/>
                  <a:pt x="380974" y="6491431"/>
                </a:cubicBezTo>
                <a:cubicBezTo>
                  <a:pt x="373556" y="6503618"/>
                  <a:pt x="367803" y="6512095"/>
                  <a:pt x="363034" y="6521103"/>
                </a:cubicBezTo>
                <a:cubicBezTo>
                  <a:pt x="349484" y="6546537"/>
                  <a:pt x="356297" y="6559783"/>
                  <a:pt x="385440" y="6563190"/>
                </a:cubicBezTo>
                <a:cubicBezTo>
                  <a:pt x="407013" y="6565764"/>
                  <a:pt x="428813" y="6566218"/>
                  <a:pt x="450386" y="6568640"/>
                </a:cubicBezTo>
                <a:cubicBezTo>
                  <a:pt x="495728" y="6573712"/>
                  <a:pt x="541448" y="6573938"/>
                  <a:pt x="589666" y="6574696"/>
                </a:cubicBezTo>
                <a:cubicBezTo>
                  <a:pt x="562416" y="6618296"/>
                  <a:pt x="565973" y="6624958"/>
                  <a:pt x="611390" y="6632073"/>
                </a:cubicBezTo>
                <a:cubicBezTo>
                  <a:pt x="665740" y="6640627"/>
                  <a:pt x="720316" y="6643351"/>
                  <a:pt x="775195" y="6642973"/>
                </a:cubicBezTo>
                <a:cubicBezTo>
                  <a:pt x="844229" y="6642519"/>
                  <a:pt x="912885" y="6633132"/>
                  <a:pt x="981389" y="6631165"/>
                </a:cubicBezTo>
                <a:cubicBezTo>
                  <a:pt x="1202496" y="6624958"/>
                  <a:pt x="1423148" y="6616555"/>
                  <a:pt x="1643043" y="6591349"/>
                </a:cubicBezTo>
                <a:cubicBezTo>
                  <a:pt x="1738267" y="6580449"/>
                  <a:pt x="1831978" y="6563947"/>
                  <a:pt x="1921602" y="6529203"/>
                </a:cubicBezTo>
                <a:cubicBezTo>
                  <a:pt x="1960509" y="6514139"/>
                  <a:pt x="1967170" y="6501649"/>
                  <a:pt x="1964748" y="6460093"/>
                </a:cubicBezTo>
                <a:cubicBezTo>
                  <a:pt x="1959677" y="6373043"/>
                  <a:pt x="1942115" y="6287810"/>
                  <a:pt x="1927052" y="6202274"/>
                </a:cubicBezTo>
                <a:cubicBezTo>
                  <a:pt x="1923343" y="6181156"/>
                  <a:pt x="1924024" y="6161853"/>
                  <a:pt x="1933940" y="6141870"/>
                </a:cubicBezTo>
                <a:cubicBezTo>
                  <a:pt x="1994799" y="6019621"/>
                  <a:pt x="2067467" y="5904792"/>
                  <a:pt x="2148688" y="5795109"/>
                </a:cubicBezTo>
                <a:cubicBezTo>
                  <a:pt x="2161405" y="5778002"/>
                  <a:pt x="2173592" y="5774293"/>
                  <a:pt x="2194105" y="5779819"/>
                </a:cubicBezTo>
                <a:cubicBezTo>
                  <a:pt x="2322106" y="5814260"/>
                  <a:pt x="2452453" y="5836212"/>
                  <a:pt x="2584618" y="5847112"/>
                </a:cubicBezTo>
                <a:cubicBezTo>
                  <a:pt x="2601270" y="5848474"/>
                  <a:pt x="2609748" y="5854984"/>
                  <a:pt x="2615652" y="5870123"/>
                </a:cubicBezTo>
                <a:cubicBezTo>
                  <a:pt x="2647293" y="5951420"/>
                  <a:pt x="2687715" y="6028402"/>
                  <a:pt x="2732526" y="6102962"/>
                </a:cubicBezTo>
                <a:cubicBezTo>
                  <a:pt x="2743653" y="6121432"/>
                  <a:pt x="2746151" y="6138766"/>
                  <a:pt x="2740323" y="6159431"/>
                </a:cubicBezTo>
                <a:cubicBezTo>
                  <a:pt x="2722989" y="6220290"/>
                  <a:pt x="2705730" y="6281300"/>
                  <a:pt x="2690742" y="6342765"/>
                </a:cubicBezTo>
                <a:cubicBezTo>
                  <a:pt x="2679615" y="6388561"/>
                  <a:pt x="2672651" y="6435038"/>
                  <a:pt x="2669169" y="6482499"/>
                </a:cubicBezTo>
                <a:cubicBezTo>
                  <a:pt x="2658572" y="6625563"/>
                  <a:pt x="2742594" y="6709509"/>
                  <a:pt x="2850157" y="6778392"/>
                </a:cubicBezTo>
                <a:cubicBezTo>
                  <a:pt x="2889216" y="6803372"/>
                  <a:pt x="2934784" y="6815255"/>
                  <a:pt x="2980353" y="6825096"/>
                </a:cubicBezTo>
                <a:cubicBezTo>
                  <a:pt x="3044618" y="6839024"/>
                  <a:pt x="3044618" y="6839402"/>
                  <a:pt x="3053399" y="6774607"/>
                </a:cubicBezTo>
                <a:cubicBezTo>
                  <a:pt x="3054837" y="6763934"/>
                  <a:pt x="3055594" y="6752352"/>
                  <a:pt x="3069068" y="6751217"/>
                </a:cubicBezTo>
                <a:cubicBezTo>
                  <a:pt x="3090414" y="6749401"/>
                  <a:pt x="3111003" y="6746600"/>
                  <a:pt x="3127580" y="6768627"/>
                </a:cubicBezTo>
                <a:cubicBezTo>
                  <a:pt x="3147942" y="6795802"/>
                  <a:pt x="3173982" y="6818208"/>
                  <a:pt x="3200778" y="6839478"/>
                </a:cubicBezTo>
                <a:cubicBezTo>
                  <a:pt x="3229618" y="6862262"/>
                  <a:pt x="3235371" y="6861581"/>
                  <a:pt x="3257398" y="6832666"/>
                </a:cubicBezTo>
                <a:cubicBezTo>
                  <a:pt x="3277079" y="6806853"/>
                  <a:pt x="3290628" y="6777711"/>
                  <a:pt x="3304329" y="6748643"/>
                </a:cubicBezTo>
                <a:cubicBezTo>
                  <a:pt x="3312580" y="6731158"/>
                  <a:pt x="3327795" y="6727070"/>
                  <a:pt x="3344447" y="6728357"/>
                </a:cubicBezTo>
                <a:cubicBezTo>
                  <a:pt x="3362766" y="6729795"/>
                  <a:pt x="3357770" y="6746145"/>
                  <a:pt x="3359359" y="6757273"/>
                </a:cubicBezTo>
                <a:cubicBezTo>
                  <a:pt x="3361252" y="6770292"/>
                  <a:pt x="3361328" y="6783615"/>
                  <a:pt x="3362085" y="6796861"/>
                </a:cubicBezTo>
                <a:cubicBezTo>
                  <a:pt x="3363750" y="6827973"/>
                  <a:pt x="3372985" y="6834558"/>
                  <a:pt x="3401522" y="6820781"/>
                </a:cubicBezTo>
                <a:cubicBezTo>
                  <a:pt x="3471767" y="6786870"/>
                  <a:pt x="3538530" y="6748038"/>
                  <a:pt x="3582964" y="6680518"/>
                </a:cubicBezTo>
                <a:cubicBezTo>
                  <a:pt x="3587354" y="6673781"/>
                  <a:pt x="3593410" y="6669693"/>
                  <a:pt x="3600601" y="6666968"/>
                </a:cubicBezTo>
                <a:cubicBezTo>
                  <a:pt x="3719139" y="6621475"/>
                  <a:pt x="3767585" y="6492263"/>
                  <a:pt x="3704984" y="6361613"/>
                </a:cubicBezTo>
                <a:cubicBezTo>
                  <a:pt x="3682882" y="6315439"/>
                  <a:pt x="3657524" y="6271157"/>
                  <a:pt x="3627624" y="6229676"/>
                </a:cubicBezTo>
                <a:cubicBezTo>
                  <a:pt x="3616648" y="6214461"/>
                  <a:pt x="3617935" y="6205757"/>
                  <a:pt x="3631939" y="6192131"/>
                </a:cubicBezTo>
                <a:cubicBezTo>
                  <a:pt x="3694614" y="6131272"/>
                  <a:pt x="3750326" y="6064130"/>
                  <a:pt x="3790066" y="5986088"/>
                </a:cubicBezTo>
                <a:cubicBezTo>
                  <a:pt x="3804978" y="5956870"/>
                  <a:pt x="3820269" y="5951420"/>
                  <a:pt x="3851228" y="5956870"/>
                </a:cubicBezTo>
                <a:cubicBezTo>
                  <a:pt x="4031837" y="5988511"/>
                  <a:pt x="4214717" y="5998578"/>
                  <a:pt x="4396235" y="5975794"/>
                </a:cubicBezTo>
                <a:cubicBezTo>
                  <a:pt x="4794544" y="5925835"/>
                  <a:pt x="5110496" y="5729935"/>
                  <a:pt x="5338037" y="5402023"/>
                </a:cubicBezTo>
                <a:cubicBezTo>
                  <a:pt x="5573827" y="5062302"/>
                  <a:pt x="5675487" y="4674894"/>
                  <a:pt x="5707884" y="4266971"/>
                </a:cubicBezTo>
                <a:cubicBezTo>
                  <a:pt x="5718557" y="4132082"/>
                  <a:pt x="5714772" y="3996814"/>
                  <a:pt x="5711971" y="3861698"/>
                </a:cubicBezTo>
                <a:cubicBezTo>
                  <a:pt x="5711669" y="3845726"/>
                  <a:pt x="5715075" y="3837400"/>
                  <a:pt x="5731577" y="3833766"/>
                </a:cubicBezTo>
                <a:cubicBezTo>
                  <a:pt x="5852538" y="3807197"/>
                  <a:pt x="5896366" y="3732637"/>
                  <a:pt x="5916879" y="3608573"/>
                </a:cubicBezTo>
                <a:cubicBezTo>
                  <a:pt x="5923616" y="3567697"/>
                  <a:pt x="5924146" y="3525762"/>
                  <a:pt x="5929445" y="3484584"/>
                </a:cubicBezTo>
                <a:cubicBezTo>
                  <a:pt x="5939285" y="3407904"/>
                  <a:pt x="5962978" y="3337129"/>
                  <a:pt x="6022247" y="3282931"/>
                </a:cubicBezTo>
                <a:cubicBezTo>
                  <a:pt x="6032920" y="3273167"/>
                  <a:pt x="6045561" y="3260450"/>
                  <a:pt x="6043593" y="3247430"/>
                </a:cubicBezTo>
                <a:cubicBezTo>
                  <a:pt x="6038295" y="3212989"/>
                  <a:pt x="6055780" y="3183846"/>
                  <a:pt x="6060322" y="3151903"/>
                </a:cubicBezTo>
                <a:cubicBezTo>
                  <a:pt x="6068270" y="3096494"/>
                  <a:pt x="6056159" y="3039192"/>
                  <a:pt x="6071828" y="2985448"/>
                </a:cubicBezTo>
                <a:cubicBezTo>
                  <a:pt x="6089464" y="2924741"/>
                  <a:pt x="6065166" y="2870316"/>
                  <a:pt x="6056234" y="281339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226" name="Picture 1225" descr="Icon&#10;&#10;Description automatically generated">
            <a:extLst>
              <a:ext uri="{FF2B5EF4-FFF2-40B4-BE49-F238E27FC236}">
                <a16:creationId xmlns:a16="http://schemas.microsoft.com/office/drawing/2014/main" id="{641CECE2-714F-9E3C-F88C-AFB25B26C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0253">
            <a:off x="1842996" y="-824004"/>
            <a:ext cx="8506009" cy="8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 that pokem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8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6500135" y="1316052"/>
            <a:ext cx="465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5400" spc="300" dirty="0">
                <a:ln w="38100">
                  <a:solidFill>
                    <a:srgbClr val="EFCE02"/>
                  </a:solidFill>
                </a:ln>
                <a:solidFill>
                  <a:srgbClr val="295A6A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Pokemon solid normal" panose="040B0500000000000000" pitchFamily="82" charset="2"/>
              </a:rPr>
              <a:t>CHARMANDER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976C2-DE1B-76EF-0D5F-E98E2FEF3D94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7CD64668-9C37-3DAF-7367-EC568E25009E}"/>
              </a:ext>
            </a:extLst>
          </p:cNvPr>
          <p:cNvSpPr/>
          <p:nvPr/>
        </p:nvSpPr>
        <p:spPr>
          <a:xfrm>
            <a:off x="1632619" y="833460"/>
            <a:ext cx="2924867" cy="3298998"/>
          </a:xfrm>
          <a:custGeom>
            <a:avLst/>
            <a:gdLst>
              <a:gd name="connsiteX0" fmla="*/ 6056234 w 6078089"/>
              <a:gd name="connsiteY0" fmla="*/ 2813847 h 6855560"/>
              <a:gd name="connsiteX1" fmla="*/ 6046015 w 6078089"/>
              <a:gd name="connsiteY1" fmla="*/ 2799011 h 6855560"/>
              <a:gd name="connsiteX2" fmla="*/ 6035115 w 6078089"/>
              <a:gd name="connsiteY2" fmla="*/ 2813620 h 6855560"/>
              <a:gd name="connsiteX3" fmla="*/ 6000674 w 6078089"/>
              <a:gd name="connsiteY3" fmla="*/ 2871224 h 6855560"/>
              <a:gd name="connsiteX4" fmla="*/ 5968730 w 6078089"/>
              <a:gd name="connsiteY4" fmla="*/ 2885152 h 6855560"/>
              <a:gd name="connsiteX5" fmla="*/ 5962674 w 6078089"/>
              <a:gd name="connsiteY5" fmla="*/ 2854117 h 6855560"/>
              <a:gd name="connsiteX6" fmla="*/ 5921118 w 6078089"/>
              <a:gd name="connsiteY6" fmla="*/ 2492520 h 6855560"/>
              <a:gd name="connsiteX7" fmla="*/ 5912943 w 6078089"/>
              <a:gd name="connsiteY7" fmla="*/ 2396993 h 6855560"/>
              <a:gd name="connsiteX8" fmla="*/ 5898409 w 6078089"/>
              <a:gd name="connsiteY8" fmla="*/ 2160293 h 6855560"/>
              <a:gd name="connsiteX9" fmla="*/ 5885844 w 6078089"/>
              <a:gd name="connsiteY9" fmla="*/ 2134330 h 6855560"/>
              <a:gd name="connsiteX10" fmla="*/ 5868813 w 6078089"/>
              <a:gd name="connsiteY10" fmla="*/ 2157190 h 6855560"/>
              <a:gd name="connsiteX11" fmla="*/ 5792815 w 6078089"/>
              <a:gd name="connsiteY11" fmla="*/ 2278908 h 6855560"/>
              <a:gd name="connsiteX12" fmla="*/ 5752166 w 6078089"/>
              <a:gd name="connsiteY12" fmla="*/ 2274745 h 6855560"/>
              <a:gd name="connsiteX13" fmla="*/ 5738919 w 6078089"/>
              <a:gd name="connsiteY13" fmla="*/ 2262028 h 6855560"/>
              <a:gd name="connsiteX14" fmla="*/ 5729382 w 6078089"/>
              <a:gd name="connsiteY14" fmla="*/ 2277394 h 6855560"/>
              <a:gd name="connsiteX15" fmla="*/ 5704553 w 6078089"/>
              <a:gd name="connsiteY15" fmla="*/ 2333409 h 6855560"/>
              <a:gd name="connsiteX16" fmla="*/ 5661861 w 6078089"/>
              <a:gd name="connsiteY16" fmla="*/ 2331970 h 6855560"/>
              <a:gd name="connsiteX17" fmla="*/ 5653762 w 6078089"/>
              <a:gd name="connsiteY17" fmla="*/ 2294804 h 6855560"/>
              <a:gd name="connsiteX18" fmla="*/ 5649523 w 6078089"/>
              <a:gd name="connsiteY18" fmla="*/ 2244921 h 6855560"/>
              <a:gd name="connsiteX19" fmla="*/ 5622121 w 6078089"/>
              <a:gd name="connsiteY19" fmla="*/ 2096179 h 6855560"/>
              <a:gd name="connsiteX20" fmla="*/ 5584803 w 6078089"/>
              <a:gd name="connsiteY20" fmla="*/ 1941231 h 6855560"/>
              <a:gd name="connsiteX21" fmla="*/ 5537267 w 6078089"/>
              <a:gd name="connsiteY21" fmla="*/ 1742228 h 6855560"/>
              <a:gd name="connsiteX22" fmla="*/ 5537872 w 6078089"/>
              <a:gd name="connsiteY22" fmla="*/ 1682655 h 6855560"/>
              <a:gd name="connsiteX23" fmla="*/ 5530833 w 6078089"/>
              <a:gd name="connsiteY23" fmla="*/ 1666608 h 6855560"/>
              <a:gd name="connsiteX24" fmla="*/ 5520084 w 6078089"/>
              <a:gd name="connsiteY24" fmla="*/ 1678038 h 6855560"/>
              <a:gd name="connsiteX25" fmla="*/ 5508805 w 6078089"/>
              <a:gd name="connsiteY25" fmla="*/ 1710057 h 6855560"/>
              <a:gd name="connsiteX26" fmla="*/ 5458165 w 6078089"/>
              <a:gd name="connsiteY26" fmla="*/ 1850851 h 6855560"/>
              <a:gd name="connsiteX27" fmla="*/ 5419939 w 6078089"/>
              <a:gd name="connsiteY27" fmla="*/ 1980290 h 6855560"/>
              <a:gd name="connsiteX28" fmla="*/ 5398971 w 6078089"/>
              <a:gd name="connsiteY28" fmla="*/ 2074076 h 6855560"/>
              <a:gd name="connsiteX29" fmla="*/ 5296480 w 6078089"/>
              <a:gd name="connsiteY29" fmla="*/ 2177627 h 6855560"/>
              <a:gd name="connsiteX30" fmla="*/ 5271046 w 6078089"/>
              <a:gd name="connsiteY30" fmla="*/ 2163472 h 6855560"/>
              <a:gd name="connsiteX31" fmla="*/ 5257194 w 6078089"/>
              <a:gd name="connsiteY31" fmla="*/ 2126760 h 6855560"/>
              <a:gd name="connsiteX32" fmla="*/ 5241222 w 6078089"/>
              <a:gd name="connsiteY32" fmla="*/ 2113589 h 6855560"/>
              <a:gd name="connsiteX33" fmla="*/ 5234940 w 6078089"/>
              <a:gd name="connsiteY33" fmla="*/ 2130545 h 6855560"/>
              <a:gd name="connsiteX34" fmla="*/ 5223888 w 6078089"/>
              <a:gd name="connsiteY34" fmla="*/ 2157341 h 6855560"/>
              <a:gd name="connsiteX35" fmla="*/ 5200347 w 6078089"/>
              <a:gd name="connsiteY35" fmla="*/ 2096482 h 6855560"/>
              <a:gd name="connsiteX36" fmla="*/ 5180515 w 6078089"/>
              <a:gd name="connsiteY36" fmla="*/ 2075439 h 6855560"/>
              <a:gd name="connsiteX37" fmla="*/ 5173248 w 6078089"/>
              <a:gd name="connsiteY37" fmla="*/ 2102462 h 6855560"/>
              <a:gd name="connsiteX38" fmla="*/ 5141910 w 6078089"/>
              <a:gd name="connsiteY38" fmla="*/ 2185500 h 6855560"/>
              <a:gd name="connsiteX39" fmla="*/ 5033135 w 6078089"/>
              <a:gd name="connsiteY39" fmla="*/ 2391543 h 6855560"/>
              <a:gd name="connsiteX40" fmla="*/ 5021100 w 6078089"/>
              <a:gd name="connsiteY40" fmla="*/ 2481015 h 6855560"/>
              <a:gd name="connsiteX41" fmla="*/ 5048199 w 6078089"/>
              <a:gd name="connsiteY41" fmla="*/ 2565112 h 6855560"/>
              <a:gd name="connsiteX42" fmla="*/ 5154475 w 6078089"/>
              <a:gd name="connsiteY42" fmla="*/ 2752080 h 6855560"/>
              <a:gd name="connsiteX43" fmla="*/ 5184299 w 6078089"/>
              <a:gd name="connsiteY43" fmla="*/ 2802795 h 6855560"/>
              <a:gd name="connsiteX44" fmla="*/ 5200877 w 6078089"/>
              <a:gd name="connsiteY44" fmla="*/ 2828835 h 6855560"/>
              <a:gd name="connsiteX45" fmla="*/ 5150161 w 6078089"/>
              <a:gd name="connsiteY45" fmla="*/ 3016484 h 6855560"/>
              <a:gd name="connsiteX46" fmla="*/ 5118671 w 6078089"/>
              <a:gd name="connsiteY46" fmla="*/ 3098916 h 6855560"/>
              <a:gd name="connsiteX47" fmla="*/ 5133810 w 6078089"/>
              <a:gd name="connsiteY47" fmla="*/ 3259466 h 6855560"/>
              <a:gd name="connsiteX48" fmla="*/ 5107696 w 6078089"/>
              <a:gd name="connsiteY48" fmla="*/ 3441513 h 6855560"/>
              <a:gd name="connsiteX49" fmla="*/ 5127452 w 6078089"/>
              <a:gd name="connsiteY49" fmla="*/ 3533861 h 6855560"/>
              <a:gd name="connsiteX50" fmla="*/ 5193686 w 6078089"/>
              <a:gd name="connsiteY50" fmla="*/ 3598732 h 6855560"/>
              <a:gd name="connsiteX51" fmla="*/ 5229565 w 6078089"/>
              <a:gd name="connsiteY51" fmla="*/ 3655579 h 6855560"/>
              <a:gd name="connsiteX52" fmla="*/ 5261736 w 6078089"/>
              <a:gd name="connsiteY52" fmla="*/ 3714773 h 6855560"/>
              <a:gd name="connsiteX53" fmla="*/ 5297312 w 6078089"/>
              <a:gd name="connsiteY53" fmla="*/ 3750501 h 6855560"/>
              <a:gd name="connsiteX54" fmla="*/ 5479511 w 6078089"/>
              <a:gd name="connsiteY54" fmla="*/ 3843077 h 6855560"/>
              <a:gd name="connsiteX55" fmla="*/ 5530378 w 6078089"/>
              <a:gd name="connsiteY55" fmla="*/ 3836794 h 6855560"/>
              <a:gd name="connsiteX56" fmla="*/ 5529622 w 6078089"/>
              <a:gd name="connsiteY56" fmla="*/ 3888191 h 6855560"/>
              <a:gd name="connsiteX57" fmla="*/ 5470276 w 6078089"/>
              <a:gd name="connsiteY57" fmla="*/ 4236617 h 6855560"/>
              <a:gd name="connsiteX58" fmla="*/ 5100429 w 6078089"/>
              <a:gd name="connsiteY58" fmla="*/ 4791313 h 6855560"/>
              <a:gd name="connsiteX59" fmla="*/ 4628165 w 6078089"/>
              <a:gd name="connsiteY59" fmla="*/ 5046709 h 6855560"/>
              <a:gd name="connsiteX60" fmla="*/ 4236972 w 6078089"/>
              <a:gd name="connsiteY60" fmla="*/ 5066617 h 6855560"/>
              <a:gd name="connsiteX61" fmla="*/ 3848730 w 6078089"/>
              <a:gd name="connsiteY61" fmla="*/ 4903721 h 6855560"/>
              <a:gd name="connsiteX62" fmla="*/ 3807173 w 6078089"/>
              <a:gd name="connsiteY62" fmla="*/ 4821288 h 6855560"/>
              <a:gd name="connsiteX63" fmla="*/ 3793851 w 6078089"/>
              <a:gd name="connsiteY63" fmla="*/ 4723036 h 6855560"/>
              <a:gd name="connsiteX64" fmla="*/ 3640946 w 6078089"/>
              <a:gd name="connsiteY64" fmla="*/ 4136472 h 6855560"/>
              <a:gd name="connsiteX65" fmla="*/ 3424457 w 6078089"/>
              <a:gd name="connsiteY65" fmla="*/ 3494424 h 6855560"/>
              <a:gd name="connsiteX66" fmla="*/ 3444744 w 6078089"/>
              <a:gd name="connsiteY66" fmla="*/ 3456879 h 6855560"/>
              <a:gd name="connsiteX67" fmla="*/ 3738896 w 6078089"/>
              <a:gd name="connsiteY67" fmla="*/ 3319870 h 6855560"/>
              <a:gd name="connsiteX68" fmla="*/ 4049625 w 6078089"/>
              <a:gd name="connsiteY68" fmla="*/ 2956684 h 6855560"/>
              <a:gd name="connsiteX69" fmla="*/ 4110030 w 6078089"/>
              <a:gd name="connsiteY69" fmla="*/ 2887650 h 6855560"/>
              <a:gd name="connsiteX70" fmla="*/ 4220092 w 6078089"/>
              <a:gd name="connsiteY70" fmla="*/ 2767824 h 6855560"/>
              <a:gd name="connsiteX71" fmla="*/ 4202530 w 6078089"/>
              <a:gd name="connsiteY71" fmla="*/ 2692356 h 6855560"/>
              <a:gd name="connsiteX72" fmla="*/ 4109501 w 6078089"/>
              <a:gd name="connsiteY72" fmla="*/ 2627409 h 6855560"/>
              <a:gd name="connsiteX73" fmla="*/ 4091409 w 6078089"/>
              <a:gd name="connsiteY73" fmla="*/ 2600689 h 6855560"/>
              <a:gd name="connsiteX74" fmla="*/ 4099131 w 6078089"/>
              <a:gd name="connsiteY74" fmla="*/ 2522344 h 6855560"/>
              <a:gd name="connsiteX75" fmla="*/ 4130165 w 6078089"/>
              <a:gd name="connsiteY75" fmla="*/ 2347261 h 6855560"/>
              <a:gd name="connsiteX76" fmla="*/ 4079147 w 6078089"/>
              <a:gd name="connsiteY76" fmla="*/ 2309640 h 6855560"/>
              <a:gd name="connsiteX77" fmla="*/ 4034032 w 6078089"/>
              <a:gd name="connsiteY77" fmla="*/ 2326293 h 6855560"/>
              <a:gd name="connsiteX78" fmla="*/ 3815273 w 6078089"/>
              <a:gd name="connsiteY78" fmla="*/ 2420383 h 6855560"/>
              <a:gd name="connsiteX79" fmla="*/ 3057184 w 6078089"/>
              <a:gd name="connsiteY79" fmla="*/ 2626501 h 6855560"/>
              <a:gd name="connsiteX80" fmla="*/ 3016232 w 6078089"/>
              <a:gd name="connsiteY80" fmla="*/ 2607804 h 6855560"/>
              <a:gd name="connsiteX81" fmla="*/ 2901630 w 6078089"/>
              <a:gd name="connsiteY81" fmla="*/ 2099888 h 6855560"/>
              <a:gd name="connsiteX82" fmla="*/ 2950302 w 6078089"/>
              <a:gd name="connsiteY82" fmla="*/ 1621342 h 6855560"/>
              <a:gd name="connsiteX83" fmla="*/ 2995265 w 6078089"/>
              <a:gd name="connsiteY83" fmla="*/ 1273295 h 6855560"/>
              <a:gd name="connsiteX84" fmla="*/ 2874152 w 6078089"/>
              <a:gd name="connsiteY84" fmla="*/ 675150 h 6855560"/>
              <a:gd name="connsiteX85" fmla="*/ 2596956 w 6078089"/>
              <a:gd name="connsiteY85" fmla="*/ 285470 h 6855560"/>
              <a:gd name="connsiteX86" fmla="*/ 1699663 w 6078089"/>
              <a:gd name="connsiteY86" fmla="*/ 7214 h 6855560"/>
              <a:gd name="connsiteX87" fmla="*/ 1155337 w 6078089"/>
              <a:gd name="connsiteY87" fmla="*/ 316051 h 6855560"/>
              <a:gd name="connsiteX88" fmla="*/ 1131645 w 6078089"/>
              <a:gd name="connsiteY88" fmla="*/ 339820 h 6855560"/>
              <a:gd name="connsiteX89" fmla="*/ 990851 w 6078089"/>
              <a:gd name="connsiteY89" fmla="*/ 490832 h 6855560"/>
              <a:gd name="connsiteX90" fmla="*/ 979497 w 6078089"/>
              <a:gd name="connsiteY90" fmla="*/ 510361 h 6855560"/>
              <a:gd name="connsiteX91" fmla="*/ 725009 w 6078089"/>
              <a:gd name="connsiteY91" fmla="*/ 1231738 h 6855560"/>
              <a:gd name="connsiteX92" fmla="*/ 689887 w 6078089"/>
              <a:gd name="connsiteY92" fmla="*/ 1283665 h 6855560"/>
              <a:gd name="connsiteX93" fmla="*/ 495501 w 6078089"/>
              <a:gd name="connsiteY93" fmla="*/ 1520970 h 6855560"/>
              <a:gd name="connsiteX94" fmla="*/ 557193 w 6078089"/>
              <a:gd name="connsiteY94" fmla="*/ 1793246 h 6855560"/>
              <a:gd name="connsiteX95" fmla="*/ 582323 w 6078089"/>
              <a:gd name="connsiteY95" fmla="*/ 1855468 h 6855560"/>
              <a:gd name="connsiteX96" fmla="*/ 1086606 w 6078089"/>
              <a:gd name="connsiteY96" fmla="*/ 2627561 h 6855560"/>
              <a:gd name="connsiteX97" fmla="*/ 1112191 w 6078089"/>
              <a:gd name="connsiteY97" fmla="*/ 2645046 h 6855560"/>
              <a:gd name="connsiteX98" fmla="*/ 1077598 w 6078089"/>
              <a:gd name="connsiteY98" fmla="*/ 2641413 h 6855560"/>
              <a:gd name="connsiteX99" fmla="*/ 621307 w 6078089"/>
              <a:gd name="connsiteY99" fmla="*/ 2536726 h 6855560"/>
              <a:gd name="connsiteX100" fmla="*/ 208464 w 6078089"/>
              <a:gd name="connsiteY100" fmla="*/ 2312744 h 6855560"/>
              <a:gd name="connsiteX101" fmla="*/ 146242 w 6078089"/>
              <a:gd name="connsiteY101" fmla="*/ 2339843 h 6855560"/>
              <a:gd name="connsiteX102" fmla="*/ 147983 w 6078089"/>
              <a:gd name="connsiteY102" fmla="*/ 2560116 h 6855560"/>
              <a:gd name="connsiteX103" fmla="*/ 132466 w 6078089"/>
              <a:gd name="connsiteY103" fmla="*/ 2598797 h 6855560"/>
              <a:gd name="connsiteX104" fmla="*/ 27855 w 6078089"/>
              <a:gd name="connsiteY104" fmla="*/ 2676611 h 6855560"/>
              <a:gd name="connsiteX105" fmla="*/ 23237 w 6078089"/>
              <a:gd name="connsiteY105" fmla="*/ 2757530 h 6855560"/>
              <a:gd name="connsiteX106" fmla="*/ 112331 w 6078089"/>
              <a:gd name="connsiteY106" fmla="*/ 2817480 h 6855560"/>
              <a:gd name="connsiteX107" fmla="*/ 157067 w 6078089"/>
              <a:gd name="connsiteY107" fmla="*/ 2855328 h 6855560"/>
              <a:gd name="connsiteX108" fmla="*/ 488537 w 6078089"/>
              <a:gd name="connsiteY108" fmla="*/ 3279449 h 6855560"/>
              <a:gd name="connsiteX109" fmla="*/ 1021432 w 6078089"/>
              <a:gd name="connsiteY109" fmla="*/ 3675790 h 6855560"/>
              <a:gd name="connsiteX110" fmla="*/ 1041794 w 6078089"/>
              <a:gd name="connsiteY110" fmla="*/ 3710988 h 6855560"/>
              <a:gd name="connsiteX111" fmla="*/ 1035587 w 6078089"/>
              <a:gd name="connsiteY111" fmla="*/ 3824153 h 6855560"/>
              <a:gd name="connsiteX112" fmla="*/ 1061248 w 6078089"/>
              <a:gd name="connsiteY112" fmla="*/ 4366586 h 6855560"/>
              <a:gd name="connsiteX113" fmla="*/ 1203555 w 6078089"/>
              <a:gd name="connsiteY113" fmla="*/ 4882223 h 6855560"/>
              <a:gd name="connsiteX114" fmla="*/ 1194018 w 6078089"/>
              <a:gd name="connsiteY114" fmla="*/ 4921130 h 6855560"/>
              <a:gd name="connsiteX115" fmla="*/ 1139820 w 6078089"/>
              <a:gd name="connsiteY115" fmla="*/ 4966775 h 6855560"/>
              <a:gd name="connsiteX116" fmla="*/ 818871 w 6078089"/>
              <a:gd name="connsiteY116" fmla="*/ 5365916 h 6855560"/>
              <a:gd name="connsiteX117" fmla="*/ 767172 w 6078089"/>
              <a:gd name="connsiteY117" fmla="*/ 5674299 h 6855560"/>
              <a:gd name="connsiteX118" fmla="*/ 955199 w 6078089"/>
              <a:gd name="connsiteY118" fmla="*/ 5991917 h 6855560"/>
              <a:gd name="connsiteX119" fmla="*/ 944980 w 6078089"/>
              <a:gd name="connsiteY119" fmla="*/ 6048310 h 6855560"/>
              <a:gd name="connsiteX120" fmla="*/ 910009 w 6078089"/>
              <a:gd name="connsiteY120" fmla="*/ 6059967 h 6855560"/>
              <a:gd name="connsiteX121" fmla="*/ 494895 w 6078089"/>
              <a:gd name="connsiteY121" fmla="*/ 6259046 h 6855560"/>
              <a:gd name="connsiteX122" fmla="*/ 445769 w 6078089"/>
              <a:gd name="connsiteY122" fmla="*/ 6286221 h 6855560"/>
              <a:gd name="connsiteX123" fmla="*/ 240559 w 6078089"/>
              <a:gd name="connsiteY123" fmla="*/ 6443213 h 6855560"/>
              <a:gd name="connsiteX124" fmla="*/ 262662 w 6078089"/>
              <a:gd name="connsiteY124" fmla="*/ 6487722 h 6855560"/>
              <a:gd name="connsiteX125" fmla="*/ 380974 w 6078089"/>
              <a:gd name="connsiteY125" fmla="*/ 6491431 h 6855560"/>
              <a:gd name="connsiteX126" fmla="*/ 363034 w 6078089"/>
              <a:gd name="connsiteY126" fmla="*/ 6521103 h 6855560"/>
              <a:gd name="connsiteX127" fmla="*/ 385440 w 6078089"/>
              <a:gd name="connsiteY127" fmla="*/ 6563190 h 6855560"/>
              <a:gd name="connsiteX128" fmla="*/ 450386 w 6078089"/>
              <a:gd name="connsiteY128" fmla="*/ 6568640 h 6855560"/>
              <a:gd name="connsiteX129" fmla="*/ 589666 w 6078089"/>
              <a:gd name="connsiteY129" fmla="*/ 6574696 h 6855560"/>
              <a:gd name="connsiteX130" fmla="*/ 611390 w 6078089"/>
              <a:gd name="connsiteY130" fmla="*/ 6632073 h 6855560"/>
              <a:gd name="connsiteX131" fmla="*/ 775195 w 6078089"/>
              <a:gd name="connsiteY131" fmla="*/ 6642973 h 6855560"/>
              <a:gd name="connsiteX132" fmla="*/ 981389 w 6078089"/>
              <a:gd name="connsiteY132" fmla="*/ 6631165 h 6855560"/>
              <a:gd name="connsiteX133" fmla="*/ 1643043 w 6078089"/>
              <a:gd name="connsiteY133" fmla="*/ 6591349 h 6855560"/>
              <a:gd name="connsiteX134" fmla="*/ 1921602 w 6078089"/>
              <a:gd name="connsiteY134" fmla="*/ 6529203 h 6855560"/>
              <a:gd name="connsiteX135" fmla="*/ 1964748 w 6078089"/>
              <a:gd name="connsiteY135" fmla="*/ 6460093 h 6855560"/>
              <a:gd name="connsiteX136" fmla="*/ 1927052 w 6078089"/>
              <a:gd name="connsiteY136" fmla="*/ 6202274 h 6855560"/>
              <a:gd name="connsiteX137" fmla="*/ 1933940 w 6078089"/>
              <a:gd name="connsiteY137" fmla="*/ 6141870 h 6855560"/>
              <a:gd name="connsiteX138" fmla="*/ 2148688 w 6078089"/>
              <a:gd name="connsiteY138" fmla="*/ 5795109 h 6855560"/>
              <a:gd name="connsiteX139" fmla="*/ 2194105 w 6078089"/>
              <a:gd name="connsiteY139" fmla="*/ 5779819 h 6855560"/>
              <a:gd name="connsiteX140" fmla="*/ 2584618 w 6078089"/>
              <a:gd name="connsiteY140" fmla="*/ 5847112 h 6855560"/>
              <a:gd name="connsiteX141" fmla="*/ 2615652 w 6078089"/>
              <a:gd name="connsiteY141" fmla="*/ 5870123 h 6855560"/>
              <a:gd name="connsiteX142" fmla="*/ 2732526 w 6078089"/>
              <a:gd name="connsiteY142" fmla="*/ 6102962 h 6855560"/>
              <a:gd name="connsiteX143" fmla="*/ 2740323 w 6078089"/>
              <a:gd name="connsiteY143" fmla="*/ 6159431 h 6855560"/>
              <a:gd name="connsiteX144" fmla="*/ 2690742 w 6078089"/>
              <a:gd name="connsiteY144" fmla="*/ 6342765 h 6855560"/>
              <a:gd name="connsiteX145" fmla="*/ 2669169 w 6078089"/>
              <a:gd name="connsiteY145" fmla="*/ 6482499 h 6855560"/>
              <a:gd name="connsiteX146" fmla="*/ 2850157 w 6078089"/>
              <a:gd name="connsiteY146" fmla="*/ 6778392 h 6855560"/>
              <a:gd name="connsiteX147" fmla="*/ 2980353 w 6078089"/>
              <a:gd name="connsiteY147" fmla="*/ 6825096 h 6855560"/>
              <a:gd name="connsiteX148" fmla="*/ 3053399 w 6078089"/>
              <a:gd name="connsiteY148" fmla="*/ 6774607 h 6855560"/>
              <a:gd name="connsiteX149" fmla="*/ 3069068 w 6078089"/>
              <a:gd name="connsiteY149" fmla="*/ 6751217 h 6855560"/>
              <a:gd name="connsiteX150" fmla="*/ 3127580 w 6078089"/>
              <a:gd name="connsiteY150" fmla="*/ 6768627 h 6855560"/>
              <a:gd name="connsiteX151" fmla="*/ 3200778 w 6078089"/>
              <a:gd name="connsiteY151" fmla="*/ 6839478 h 6855560"/>
              <a:gd name="connsiteX152" fmla="*/ 3257398 w 6078089"/>
              <a:gd name="connsiteY152" fmla="*/ 6832666 h 6855560"/>
              <a:gd name="connsiteX153" fmla="*/ 3304329 w 6078089"/>
              <a:gd name="connsiteY153" fmla="*/ 6748643 h 6855560"/>
              <a:gd name="connsiteX154" fmla="*/ 3344447 w 6078089"/>
              <a:gd name="connsiteY154" fmla="*/ 6728357 h 6855560"/>
              <a:gd name="connsiteX155" fmla="*/ 3359359 w 6078089"/>
              <a:gd name="connsiteY155" fmla="*/ 6757273 h 6855560"/>
              <a:gd name="connsiteX156" fmla="*/ 3362085 w 6078089"/>
              <a:gd name="connsiteY156" fmla="*/ 6796861 h 6855560"/>
              <a:gd name="connsiteX157" fmla="*/ 3401522 w 6078089"/>
              <a:gd name="connsiteY157" fmla="*/ 6820781 h 6855560"/>
              <a:gd name="connsiteX158" fmla="*/ 3582964 w 6078089"/>
              <a:gd name="connsiteY158" fmla="*/ 6680518 h 6855560"/>
              <a:gd name="connsiteX159" fmla="*/ 3600601 w 6078089"/>
              <a:gd name="connsiteY159" fmla="*/ 6666968 h 6855560"/>
              <a:gd name="connsiteX160" fmla="*/ 3704984 w 6078089"/>
              <a:gd name="connsiteY160" fmla="*/ 6361613 h 6855560"/>
              <a:gd name="connsiteX161" fmla="*/ 3627624 w 6078089"/>
              <a:gd name="connsiteY161" fmla="*/ 6229676 h 6855560"/>
              <a:gd name="connsiteX162" fmla="*/ 3631939 w 6078089"/>
              <a:gd name="connsiteY162" fmla="*/ 6192131 h 6855560"/>
              <a:gd name="connsiteX163" fmla="*/ 3790066 w 6078089"/>
              <a:gd name="connsiteY163" fmla="*/ 5986088 h 6855560"/>
              <a:gd name="connsiteX164" fmla="*/ 3851228 w 6078089"/>
              <a:gd name="connsiteY164" fmla="*/ 5956870 h 6855560"/>
              <a:gd name="connsiteX165" fmla="*/ 4396235 w 6078089"/>
              <a:gd name="connsiteY165" fmla="*/ 5975794 h 6855560"/>
              <a:gd name="connsiteX166" fmla="*/ 5338037 w 6078089"/>
              <a:gd name="connsiteY166" fmla="*/ 5402023 h 6855560"/>
              <a:gd name="connsiteX167" fmla="*/ 5707884 w 6078089"/>
              <a:gd name="connsiteY167" fmla="*/ 4266971 h 6855560"/>
              <a:gd name="connsiteX168" fmla="*/ 5711971 w 6078089"/>
              <a:gd name="connsiteY168" fmla="*/ 3861698 h 6855560"/>
              <a:gd name="connsiteX169" fmla="*/ 5731577 w 6078089"/>
              <a:gd name="connsiteY169" fmla="*/ 3833766 h 6855560"/>
              <a:gd name="connsiteX170" fmla="*/ 5916879 w 6078089"/>
              <a:gd name="connsiteY170" fmla="*/ 3608573 h 6855560"/>
              <a:gd name="connsiteX171" fmla="*/ 5929445 w 6078089"/>
              <a:gd name="connsiteY171" fmla="*/ 3484584 h 6855560"/>
              <a:gd name="connsiteX172" fmla="*/ 6022247 w 6078089"/>
              <a:gd name="connsiteY172" fmla="*/ 3282931 h 6855560"/>
              <a:gd name="connsiteX173" fmla="*/ 6043593 w 6078089"/>
              <a:gd name="connsiteY173" fmla="*/ 3247430 h 6855560"/>
              <a:gd name="connsiteX174" fmla="*/ 6060322 w 6078089"/>
              <a:gd name="connsiteY174" fmla="*/ 3151903 h 6855560"/>
              <a:gd name="connsiteX175" fmla="*/ 6071828 w 6078089"/>
              <a:gd name="connsiteY175" fmla="*/ 2985448 h 6855560"/>
              <a:gd name="connsiteX176" fmla="*/ 6056234 w 6078089"/>
              <a:gd name="connsiteY176" fmla="*/ 2813393 h 685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78089" h="6855560">
                <a:moveTo>
                  <a:pt x="6056234" y="2813847"/>
                </a:moveTo>
                <a:cubicBezTo>
                  <a:pt x="6055326" y="2807867"/>
                  <a:pt x="6054645" y="2798935"/>
                  <a:pt x="6046015" y="2799011"/>
                </a:cubicBezTo>
                <a:cubicBezTo>
                  <a:pt x="6037991" y="2799086"/>
                  <a:pt x="6037007" y="2807489"/>
                  <a:pt x="6035115" y="2813620"/>
                </a:cubicBezTo>
                <a:cubicBezTo>
                  <a:pt x="6028227" y="2835647"/>
                  <a:pt x="6018538" y="2856009"/>
                  <a:pt x="6000674" y="2871224"/>
                </a:cubicBezTo>
                <a:cubicBezTo>
                  <a:pt x="5991515" y="2879021"/>
                  <a:pt x="5980917" y="2890526"/>
                  <a:pt x="5968730" y="2885152"/>
                </a:cubicBezTo>
                <a:cubicBezTo>
                  <a:pt x="5956543" y="2879778"/>
                  <a:pt x="5961993" y="2864639"/>
                  <a:pt x="5962674" y="2854117"/>
                </a:cubicBezTo>
                <a:cubicBezTo>
                  <a:pt x="5970244" y="2731112"/>
                  <a:pt x="5954424" y="2610832"/>
                  <a:pt x="5921118" y="2492520"/>
                </a:cubicBezTo>
                <a:cubicBezTo>
                  <a:pt x="5912337" y="2461258"/>
                  <a:pt x="5909688" y="2429315"/>
                  <a:pt x="5912943" y="2396993"/>
                </a:cubicBezTo>
                <a:cubicBezTo>
                  <a:pt x="5921118" y="2317285"/>
                  <a:pt x="5911202" y="2238638"/>
                  <a:pt x="5898409" y="2160293"/>
                </a:cubicBezTo>
                <a:cubicBezTo>
                  <a:pt x="5896820" y="2150756"/>
                  <a:pt x="5898031" y="2135617"/>
                  <a:pt x="5885844" y="2134330"/>
                </a:cubicBezTo>
                <a:cubicBezTo>
                  <a:pt x="5873430" y="2133043"/>
                  <a:pt x="5872067" y="2147803"/>
                  <a:pt x="5868813" y="2157190"/>
                </a:cubicBezTo>
                <a:cubicBezTo>
                  <a:pt x="5852462" y="2203440"/>
                  <a:pt x="5821806" y="2240909"/>
                  <a:pt x="5792815" y="2278908"/>
                </a:cubicBezTo>
                <a:cubicBezTo>
                  <a:pt x="5771090" y="2307369"/>
                  <a:pt x="5768743" y="2305553"/>
                  <a:pt x="5752166" y="2274745"/>
                </a:cubicBezTo>
                <a:cubicBezTo>
                  <a:pt x="5749138" y="2269068"/>
                  <a:pt x="5747170" y="2261119"/>
                  <a:pt x="5738919" y="2262028"/>
                </a:cubicBezTo>
                <a:cubicBezTo>
                  <a:pt x="5730593" y="2262936"/>
                  <a:pt x="5729911" y="2271035"/>
                  <a:pt x="5729382" y="2277394"/>
                </a:cubicBezTo>
                <a:cubicBezTo>
                  <a:pt x="5727640" y="2299043"/>
                  <a:pt x="5718557" y="2317210"/>
                  <a:pt x="5704553" y="2333409"/>
                </a:cubicBezTo>
                <a:cubicBezTo>
                  <a:pt x="5689566" y="2350667"/>
                  <a:pt x="5675562" y="2347715"/>
                  <a:pt x="5661861" y="2331970"/>
                </a:cubicBezTo>
                <a:cubicBezTo>
                  <a:pt x="5652323" y="2321070"/>
                  <a:pt x="5650280" y="2308353"/>
                  <a:pt x="5653762" y="2294804"/>
                </a:cubicBezTo>
                <a:cubicBezTo>
                  <a:pt x="5658152" y="2277545"/>
                  <a:pt x="5657774" y="2259908"/>
                  <a:pt x="5649523" y="2244921"/>
                </a:cubicBezTo>
                <a:cubicBezTo>
                  <a:pt x="5623711" y="2198065"/>
                  <a:pt x="5623332" y="2147501"/>
                  <a:pt x="5622121" y="2096179"/>
                </a:cubicBezTo>
                <a:cubicBezTo>
                  <a:pt x="5620910" y="2042208"/>
                  <a:pt x="5613567" y="1989979"/>
                  <a:pt x="5584803" y="1941231"/>
                </a:cubicBezTo>
                <a:cubicBezTo>
                  <a:pt x="5549000" y="1880599"/>
                  <a:pt x="5536661" y="1812549"/>
                  <a:pt x="5537267" y="1742228"/>
                </a:cubicBezTo>
                <a:cubicBezTo>
                  <a:pt x="5537418" y="1722395"/>
                  <a:pt x="5537948" y="1702488"/>
                  <a:pt x="5537872" y="1682655"/>
                </a:cubicBezTo>
                <a:cubicBezTo>
                  <a:pt x="5537872" y="1676524"/>
                  <a:pt x="5539992" y="1667819"/>
                  <a:pt x="5530833" y="1666608"/>
                </a:cubicBezTo>
                <a:cubicBezTo>
                  <a:pt x="5524323" y="1665775"/>
                  <a:pt x="5522052" y="1672891"/>
                  <a:pt x="5520084" y="1678038"/>
                </a:cubicBezTo>
                <a:cubicBezTo>
                  <a:pt x="5515997" y="1688560"/>
                  <a:pt x="5510546" y="1699081"/>
                  <a:pt x="5508805" y="1710057"/>
                </a:cubicBezTo>
                <a:cubicBezTo>
                  <a:pt x="5500857" y="1760319"/>
                  <a:pt x="5480192" y="1805660"/>
                  <a:pt x="5458165" y="1850851"/>
                </a:cubicBezTo>
                <a:cubicBezTo>
                  <a:pt x="5438257" y="1891650"/>
                  <a:pt x="5421604" y="1933359"/>
                  <a:pt x="5419939" y="1980290"/>
                </a:cubicBezTo>
                <a:cubicBezTo>
                  <a:pt x="5418803" y="2012309"/>
                  <a:pt x="5409720" y="2043722"/>
                  <a:pt x="5398971" y="2074076"/>
                </a:cubicBezTo>
                <a:cubicBezTo>
                  <a:pt x="5381183" y="2124641"/>
                  <a:pt x="5344471" y="2156887"/>
                  <a:pt x="5296480" y="2177627"/>
                </a:cubicBezTo>
                <a:cubicBezTo>
                  <a:pt x="5282098" y="2183835"/>
                  <a:pt x="5270743" y="2185349"/>
                  <a:pt x="5271046" y="2163472"/>
                </a:cubicBezTo>
                <a:cubicBezTo>
                  <a:pt x="5271197" y="2149923"/>
                  <a:pt x="5264006" y="2138114"/>
                  <a:pt x="5257194" y="2126760"/>
                </a:cubicBezTo>
                <a:cubicBezTo>
                  <a:pt x="5253560" y="2120629"/>
                  <a:pt x="5250760" y="2111243"/>
                  <a:pt x="5241222" y="2113589"/>
                </a:cubicBezTo>
                <a:cubicBezTo>
                  <a:pt x="5232820" y="2115633"/>
                  <a:pt x="5235999" y="2124489"/>
                  <a:pt x="5234940" y="2130545"/>
                </a:cubicBezTo>
                <a:cubicBezTo>
                  <a:pt x="5233426" y="2139326"/>
                  <a:pt x="5235394" y="2149317"/>
                  <a:pt x="5223888" y="2157341"/>
                </a:cubicBezTo>
                <a:cubicBezTo>
                  <a:pt x="5218589" y="2135162"/>
                  <a:pt x="5212912" y="2114270"/>
                  <a:pt x="5200347" y="2096482"/>
                </a:cubicBezTo>
                <a:cubicBezTo>
                  <a:pt x="5194670" y="2088383"/>
                  <a:pt x="5192399" y="2072941"/>
                  <a:pt x="5180515" y="2075439"/>
                </a:cubicBezTo>
                <a:cubicBezTo>
                  <a:pt x="5167268" y="2078239"/>
                  <a:pt x="5173248" y="2092924"/>
                  <a:pt x="5173248" y="2102462"/>
                </a:cubicBezTo>
                <a:cubicBezTo>
                  <a:pt x="5173248" y="2134254"/>
                  <a:pt x="5163483" y="2163700"/>
                  <a:pt x="5141910" y="2185500"/>
                </a:cubicBezTo>
                <a:cubicBezTo>
                  <a:pt x="5084457" y="2243483"/>
                  <a:pt x="5063035" y="2319708"/>
                  <a:pt x="5033135" y="2391543"/>
                </a:cubicBezTo>
                <a:cubicBezTo>
                  <a:pt x="5021479" y="2419398"/>
                  <a:pt x="5021630" y="2450888"/>
                  <a:pt x="5021100" y="2481015"/>
                </a:cubicBezTo>
                <a:cubicBezTo>
                  <a:pt x="5020570" y="2511595"/>
                  <a:pt x="5024733" y="2542630"/>
                  <a:pt x="5048199" y="2565112"/>
                </a:cubicBezTo>
                <a:cubicBezTo>
                  <a:pt x="5102321" y="2617039"/>
                  <a:pt x="5134038" y="2681153"/>
                  <a:pt x="5154475" y="2752080"/>
                </a:cubicBezTo>
                <a:cubicBezTo>
                  <a:pt x="5160001" y="2771382"/>
                  <a:pt x="5169236" y="2788868"/>
                  <a:pt x="5184299" y="2802795"/>
                </a:cubicBezTo>
                <a:cubicBezTo>
                  <a:pt x="5192096" y="2809987"/>
                  <a:pt x="5197243" y="2818919"/>
                  <a:pt x="5200877" y="2828835"/>
                </a:cubicBezTo>
                <a:cubicBezTo>
                  <a:pt x="5226462" y="2898323"/>
                  <a:pt x="5207159" y="2969628"/>
                  <a:pt x="5150161" y="3016484"/>
                </a:cubicBezTo>
                <a:cubicBezTo>
                  <a:pt x="5124121" y="3037905"/>
                  <a:pt x="5112313" y="3063869"/>
                  <a:pt x="5118671" y="3098916"/>
                </a:cubicBezTo>
                <a:cubicBezTo>
                  <a:pt x="5128285" y="3151903"/>
                  <a:pt x="5134189" y="3205495"/>
                  <a:pt x="5133810" y="3259466"/>
                </a:cubicBezTo>
                <a:cubicBezTo>
                  <a:pt x="5133281" y="3321233"/>
                  <a:pt x="5112389" y="3380124"/>
                  <a:pt x="5107696" y="3441513"/>
                </a:cubicBezTo>
                <a:cubicBezTo>
                  <a:pt x="5105122" y="3475046"/>
                  <a:pt x="5110723" y="3505476"/>
                  <a:pt x="5127452" y="3533861"/>
                </a:cubicBezTo>
                <a:cubicBezTo>
                  <a:pt x="5143651" y="3561263"/>
                  <a:pt x="5167116" y="3581701"/>
                  <a:pt x="5193686" y="3598732"/>
                </a:cubicBezTo>
                <a:cubicBezTo>
                  <a:pt x="5214426" y="3611979"/>
                  <a:pt x="5231155" y="3628254"/>
                  <a:pt x="5229565" y="3655579"/>
                </a:cubicBezTo>
                <a:cubicBezTo>
                  <a:pt x="5228051" y="3682149"/>
                  <a:pt x="5240919" y="3700240"/>
                  <a:pt x="5261736" y="3714773"/>
                </a:cubicBezTo>
                <a:cubicBezTo>
                  <a:pt x="5275588" y="3724462"/>
                  <a:pt x="5288910" y="3734454"/>
                  <a:pt x="5297312" y="3750501"/>
                </a:cubicBezTo>
                <a:cubicBezTo>
                  <a:pt x="5336447" y="3825364"/>
                  <a:pt x="5396322" y="3855113"/>
                  <a:pt x="5479511" y="3843077"/>
                </a:cubicBezTo>
                <a:cubicBezTo>
                  <a:pt x="5496921" y="3840579"/>
                  <a:pt x="5518040" y="3825818"/>
                  <a:pt x="5530378" y="3836794"/>
                </a:cubicBezTo>
                <a:cubicBezTo>
                  <a:pt x="5543020" y="3847997"/>
                  <a:pt x="5530681" y="3870706"/>
                  <a:pt x="5529622" y="3888191"/>
                </a:cubicBezTo>
                <a:cubicBezTo>
                  <a:pt x="5522204" y="4006352"/>
                  <a:pt x="5505551" y="4123150"/>
                  <a:pt x="5470276" y="4236617"/>
                </a:cubicBezTo>
                <a:cubicBezTo>
                  <a:pt x="5401545" y="4457799"/>
                  <a:pt x="5271273" y="4638863"/>
                  <a:pt x="5100429" y="4791313"/>
                </a:cubicBezTo>
                <a:cubicBezTo>
                  <a:pt x="4963799" y="4913258"/>
                  <a:pt x="4805368" y="4997961"/>
                  <a:pt x="4628165" y="5046709"/>
                </a:cubicBezTo>
                <a:cubicBezTo>
                  <a:pt x="4499105" y="5082210"/>
                  <a:pt x="4368152" y="5080166"/>
                  <a:pt x="4236972" y="5066617"/>
                </a:cubicBezTo>
                <a:cubicBezTo>
                  <a:pt x="4091485" y="5051629"/>
                  <a:pt x="3959851" y="5002427"/>
                  <a:pt x="3848730" y="4903721"/>
                </a:cubicBezTo>
                <a:cubicBezTo>
                  <a:pt x="3822994" y="4880860"/>
                  <a:pt x="3808990" y="4855881"/>
                  <a:pt x="3807173" y="4821288"/>
                </a:cubicBezTo>
                <a:cubicBezTo>
                  <a:pt x="3805432" y="4788437"/>
                  <a:pt x="3799301" y="4755660"/>
                  <a:pt x="3793851" y="4723036"/>
                </a:cubicBezTo>
                <a:cubicBezTo>
                  <a:pt x="3760242" y="4522973"/>
                  <a:pt x="3701730" y="4329496"/>
                  <a:pt x="3640946" y="4136472"/>
                </a:cubicBezTo>
                <a:cubicBezTo>
                  <a:pt x="3573048" y="3920967"/>
                  <a:pt x="3488874" y="3711064"/>
                  <a:pt x="3424457" y="3494424"/>
                </a:cubicBezTo>
                <a:cubicBezTo>
                  <a:pt x="3417796" y="3472094"/>
                  <a:pt x="3421505" y="3463540"/>
                  <a:pt x="3444744" y="3456879"/>
                </a:cubicBezTo>
                <a:cubicBezTo>
                  <a:pt x="3549885" y="3426752"/>
                  <a:pt x="3649348" y="3383757"/>
                  <a:pt x="3738896" y="3319870"/>
                </a:cubicBezTo>
                <a:cubicBezTo>
                  <a:pt x="3872574" y="3224570"/>
                  <a:pt x="3971205" y="3099143"/>
                  <a:pt x="4049625" y="2956684"/>
                </a:cubicBezTo>
                <a:cubicBezTo>
                  <a:pt x="4064992" y="2928828"/>
                  <a:pt x="4082326" y="2905211"/>
                  <a:pt x="4110030" y="2887650"/>
                </a:cubicBezTo>
                <a:cubicBezTo>
                  <a:pt x="4157113" y="2857902"/>
                  <a:pt x="4194204" y="2817480"/>
                  <a:pt x="4220092" y="2767824"/>
                </a:cubicBezTo>
                <a:cubicBezTo>
                  <a:pt x="4237956" y="2733610"/>
                  <a:pt x="4233338" y="2714762"/>
                  <a:pt x="4202530" y="2692356"/>
                </a:cubicBezTo>
                <a:cubicBezTo>
                  <a:pt x="4171949" y="2670101"/>
                  <a:pt x="4140687" y="2648907"/>
                  <a:pt x="4109501" y="2627409"/>
                </a:cubicBezTo>
                <a:cubicBezTo>
                  <a:pt x="4099887" y="2620748"/>
                  <a:pt x="4091334" y="2614011"/>
                  <a:pt x="4091409" y="2600689"/>
                </a:cubicBezTo>
                <a:cubicBezTo>
                  <a:pt x="4091561" y="2574347"/>
                  <a:pt x="4089971" y="2548308"/>
                  <a:pt x="4099131" y="2522344"/>
                </a:cubicBezTo>
                <a:cubicBezTo>
                  <a:pt x="4119038" y="2465876"/>
                  <a:pt x="4129938" y="2407287"/>
                  <a:pt x="4130165" y="2347261"/>
                </a:cubicBezTo>
                <a:cubicBezTo>
                  <a:pt x="4130317" y="2310776"/>
                  <a:pt x="4114496" y="2299800"/>
                  <a:pt x="4079147" y="2309640"/>
                </a:cubicBezTo>
                <a:cubicBezTo>
                  <a:pt x="4063705" y="2313879"/>
                  <a:pt x="4048490" y="2319405"/>
                  <a:pt x="4034032" y="2326293"/>
                </a:cubicBezTo>
                <a:cubicBezTo>
                  <a:pt x="3962197" y="2360205"/>
                  <a:pt x="3889379" y="2391845"/>
                  <a:pt x="3815273" y="2420383"/>
                </a:cubicBezTo>
                <a:cubicBezTo>
                  <a:pt x="3569641" y="2514926"/>
                  <a:pt x="3321209" y="2599478"/>
                  <a:pt x="3057184" y="2626501"/>
                </a:cubicBezTo>
                <a:cubicBezTo>
                  <a:pt x="3038563" y="2628393"/>
                  <a:pt x="3025619" y="2628166"/>
                  <a:pt x="3016232" y="2607804"/>
                </a:cubicBezTo>
                <a:cubicBezTo>
                  <a:pt x="2941597" y="2446649"/>
                  <a:pt x="2903976" y="2276637"/>
                  <a:pt x="2901630" y="2099888"/>
                </a:cubicBezTo>
                <a:cubicBezTo>
                  <a:pt x="2899586" y="1938884"/>
                  <a:pt x="2920251" y="1779167"/>
                  <a:pt x="2950302" y="1621342"/>
                </a:cubicBezTo>
                <a:cubicBezTo>
                  <a:pt x="2972253" y="1505982"/>
                  <a:pt x="2992843" y="1390623"/>
                  <a:pt x="2995265" y="1273295"/>
                </a:cubicBezTo>
                <a:cubicBezTo>
                  <a:pt x="2999579" y="1065284"/>
                  <a:pt x="2958174" y="865675"/>
                  <a:pt x="2874152" y="675150"/>
                </a:cubicBezTo>
                <a:cubicBezTo>
                  <a:pt x="2808524" y="526257"/>
                  <a:pt x="2721702" y="390990"/>
                  <a:pt x="2596956" y="285470"/>
                </a:cubicBezTo>
                <a:cubicBezTo>
                  <a:pt x="2337775" y="66711"/>
                  <a:pt x="2038627" y="-28136"/>
                  <a:pt x="1699663" y="7214"/>
                </a:cubicBezTo>
                <a:cubicBezTo>
                  <a:pt x="1472955" y="30907"/>
                  <a:pt x="1289999" y="130673"/>
                  <a:pt x="1155337" y="316051"/>
                </a:cubicBezTo>
                <a:cubicBezTo>
                  <a:pt x="1148676" y="325210"/>
                  <a:pt x="1142621" y="334975"/>
                  <a:pt x="1131645" y="339820"/>
                </a:cubicBezTo>
                <a:cubicBezTo>
                  <a:pt x="1063065" y="369946"/>
                  <a:pt x="1016058" y="420132"/>
                  <a:pt x="990851" y="490832"/>
                </a:cubicBezTo>
                <a:cubicBezTo>
                  <a:pt x="988353" y="497796"/>
                  <a:pt x="983509" y="504003"/>
                  <a:pt x="979497" y="510361"/>
                </a:cubicBezTo>
                <a:cubicBezTo>
                  <a:pt x="841353" y="731997"/>
                  <a:pt x="757483" y="972860"/>
                  <a:pt x="725009" y="1231738"/>
                </a:cubicBezTo>
                <a:cubicBezTo>
                  <a:pt x="721906" y="1256264"/>
                  <a:pt x="713655" y="1271554"/>
                  <a:pt x="689887" y="1283665"/>
                </a:cubicBezTo>
                <a:cubicBezTo>
                  <a:pt x="590953" y="1334078"/>
                  <a:pt x="520178" y="1409698"/>
                  <a:pt x="495501" y="1520970"/>
                </a:cubicBezTo>
                <a:cubicBezTo>
                  <a:pt x="473398" y="1620812"/>
                  <a:pt x="507915" y="1709225"/>
                  <a:pt x="557193" y="1793246"/>
                </a:cubicBezTo>
                <a:cubicBezTo>
                  <a:pt x="568850" y="1813154"/>
                  <a:pt x="578085" y="1832608"/>
                  <a:pt x="582323" y="1855468"/>
                </a:cubicBezTo>
                <a:cubicBezTo>
                  <a:pt x="642728" y="2183078"/>
                  <a:pt x="818947" y="2435219"/>
                  <a:pt x="1086606" y="2627561"/>
                </a:cubicBezTo>
                <a:cubicBezTo>
                  <a:pt x="1093419" y="2632481"/>
                  <a:pt x="1100534" y="2637098"/>
                  <a:pt x="1112191" y="2645046"/>
                </a:cubicBezTo>
                <a:cubicBezTo>
                  <a:pt x="1096295" y="2643381"/>
                  <a:pt x="1086985" y="2641791"/>
                  <a:pt x="1077598" y="2641413"/>
                </a:cubicBezTo>
                <a:cubicBezTo>
                  <a:pt x="918941" y="2635130"/>
                  <a:pt x="767777" y="2596450"/>
                  <a:pt x="621307" y="2536726"/>
                </a:cubicBezTo>
                <a:cubicBezTo>
                  <a:pt x="475366" y="2477230"/>
                  <a:pt x="337979" y="2402594"/>
                  <a:pt x="208464" y="2312744"/>
                </a:cubicBezTo>
                <a:cubicBezTo>
                  <a:pt x="169027" y="2285418"/>
                  <a:pt x="154115" y="2292760"/>
                  <a:pt x="146242" y="2339843"/>
                </a:cubicBezTo>
                <a:cubicBezTo>
                  <a:pt x="133980" y="2413267"/>
                  <a:pt x="139203" y="2486919"/>
                  <a:pt x="147983" y="2560116"/>
                </a:cubicBezTo>
                <a:cubicBezTo>
                  <a:pt x="150103" y="2577677"/>
                  <a:pt x="145258" y="2587821"/>
                  <a:pt x="132466" y="2598797"/>
                </a:cubicBezTo>
                <a:cubicBezTo>
                  <a:pt x="99387" y="2627258"/>
                  <a:pt x="62523" y="2650421"/>
                  <a:pt x="27855" y="2676611"/>
                </a:cubicBezTo>
                <a:cubicBezTo>
                  <a:pt x="-7571" y="2703332"/>
                  <a:pt x="-9312" y="2726495"/>
                  <a:pt x="23237" y="2757530"/>
                </a:cubicBezTo>
                <a:cubicBezTo>
                  <a:pt x="49428" y="2782509"/>
                  <a:pt x="80009" y="2801736"/>
                  <a:pt x="112331" y="2817480"/>
                </a:cubicBezTo>
                <a:cubicBezTo>
                  <a:pt x="130876" y="2826488"/>
                  <a:pt x="144729" y="2839129"/>
                  <a:pt x="157067" y="2855328"/>
                </a:cubicBezTo>
                <a:cubicBezTo>
                  <a:pt x="266068" y="2997787"/>
                  <a:pt x="364169" y="3148345"/>
                  <a:pt x="488537" y="3279449"/>
                </a:cubicBezTo>
                <a:cubicBezTo>
                  <a:pt x="643637" y="3442951"/>
                  <a:pt x="812286" y="3586167"/>
                  <a:pt x="1021432" y="3675790"/>
                </a:cubicBezTo>
                <a:cubicBezTo>
                  <a:pt x="1038539" y="3683133"/>
                  <a:pt x="1044368" y="3693881"/>
                  <a:pt x="1041794" y="3710988"/>
                </a:cubicBezTo>
                <a:cubicBezTo>
                  <a:pt x="1036269" y="3748533"/>
                  <a:pt x="1037631" y="3786457"/>
                  <a:pt x="1035587" y="3824153"/>
                </a:cubicBezTo>
                <a:cubicBezTo>
                  <a:pt x="1025671" y="4005822"/>
                  <a:pt x="1029532" y="4187037"/>
                  <a:pt x="1061248" y="4366586"/>
                </a:cubicBezTo>
                <a:cubicBezTo>
                  <a:pt x="1092435" y="4542805"/>
                  <a:pt x="1136943" y="4715693"/>
                  <a:pt x="1203555" y="4882223"/>
                </a:cubicBezTo>
                <a:cubicBezTo>
                  <a:pt x="1210368" y="4899254"/>
                  <a:pt x="1208400" y="4910079"/>
                  <a:pt x="1194018" y="4921130"/>
                </a:cubicBezTo>
                <a:cubicBezTo>
                  <a:pt x="1175321" y="4935513"/>
                  <a:pt x="1157760" y="4951409"/>
                  <a:pt x="1139820" y="4966775"/>
                </a:cubicBezTo>
                <a:cubicBezTo>
                  <a:pt x="1007807" y="5079712"/>
                  <a:pt x="892977" y="5206729"/>
                  <a:pt x="818871" y="5365916"/>
                </a:cubicBezTo>
                <a:cubicBezTo>
                  <a:pt x="773454" y="5463564"/>
                  <a:pt x="751276" y="5565374"/>
                  <a:pt x="767172" y="5674299"/>
                </a:cubicBezTo>
                <a:cubicBezTo>
                  <a:pt x="786550" y="5806464"/>
                  <a:pt x="860050" y="5905322"/>
                  <a:pt x="955199" y="5991917"/>
                </a:cubicBezTo>
                <a:cubicBezTo>
                  <a:pt x="980633" y="6015080"/>
                  <a:pt x="977150" y="6036123"/>
                  <a:pt x="944980" y="6048310"/>
                </a:cubicBezTo>
                <a:cubicBezTo>
                  <a:pt x="933474" y="6052625"/>
                  <a:pt x="921666" y="6056107"/>
                  <a:pt x="910009" y="6059967"/>
                </a:cubicBezTo>
                <a:cubicBezTo>
                  <a:pt x="763160" y="6108715"/>
                  <a:pt x="621458" y="6168060"/>
                  <a:pt x="494895" y="6259046"/>
                </a:cubicBezTo>
                <a:cubicBezTo>
                  <a:pt x="479529" y="6270098"/>
                  <a:pt x="464541" y="6280544"/>
                  <a:pt x="445769" y="6286221"/>
                </a:cubicBezTo>
                <a:cubicBezTo>
                  <a:pt x="357962" y="6312865"/>
                  <a:pt x="291350" y="6367972"/>
                  <a:pt x="240559" y="6443213"/>
                </a:cubicBezTo>
                <a:cubicBezTo>
                  <a:pt x="220575" y="6472734"/>
                  <a:pt x="226555" y="6485602"/>
                  <a:pt x="262662" y="6487722"/>
                </a:cubicBezTo>
                <a:cubicBezTo>
                  <a:pt x="300888" y="6489917"/>
                  <a:pt x="338963" y="6496426"/>
                  <a:pt x="380974" y="6491431"/>
                </a:cubicBezTo>
                <a:cubicBezTo>
                  <a:pt x="373556" y="6503618"/>
                  <a:pt x="367803" y="6512095"/>
                  <a:pt x="363034" y="6521103"/>
                </a:cubicBezTo>
                <a:cubicBezTo>
                  <a:pt x="349484" y="6546537"/>
                  <a:pt x="356297" y="6559783"/>
                  <a:pt x="385440" y="6563190"/>
                </a:cubicBezTo>
                <a:cubicBezTo>
                  <a:pt x="407013" y="6565764"/>
                  <a:pt x="428813" y="6566218"/>
                  <a:pt x="450386" y="6568640"/>
                </a:cubicBezTo>
                <a:cubicBezTo>
                  <a:pt x="495728" y="6573712"/>
                  <a:pt x="541448" y="6573938"/>
                  <a:pt x="589666" y="6574696"/>
                </a:cubicBezTo>
                <a:cubicBezTo>
                  <a:pt x="562416" y="6618296"/>
                  <a:pt x="565973" y="6624958"/>
                  <a:pt x="611390" y="6632073"/>
                </a:cubicBezTo>
                <a:cubicBezTo>
                  <a:pt x="665740" y="6640627"/>
                  <a:pt x="720316" y="6643351"/>
                  <a:pt x="775195" y="6642973"/>
                </a:cubicBezTo>
                <a:cubicBezTo>
                  <a:pt x="844229" y="6642519"/>
                  <a:pt x="912885" y="6633132"/>
                  <a:pt x="981389" y="6631165"/>
                </a:cubicBezTo>
                <a:cubicBezTo>
                  <a:pt x="1202496" y="6624958"/>
                  <a:pt x="1423148" y="6616555"/>
                  <a:pt x="1643043" y="6591349"/>
                </a:cubicBezTo>
                <a:cubicBezTo>
                  <a:pt x="1738267" y="6580449"/>
                  <a:pt x="1831978" y="6563947"/>
                  <a:pt x="1921602" y="6529203"/>
                </a:cubicBezTo>
                <a:cubicBezTo>
                  <a:pt x="1960509" y="6514139"/>
                  <a:pt x="1967170" y="6501649"/>
                  <a:pt x="1964748" y="6460093"/>
                </a:cubicBezTo>
                <a:cubicBezTo>
                  <a:pt x="1959677" y="6373043"/>
                  <a:pt x="1942115" y="6287810"/>
                  <a:pt x="1927052" y="6202274"/>
                </a:cubicBezTo>
                <a:cubicBezTo>
                  <a:pt x="1923343" y="6181156"/>
                  <a:pt x="1924024" y="6161853"/>
                  <a:pt x="1933940" y="6141870"/>
                </a:cubicBezTo>
                <a:cubicBezTo>
                  <a:pt x="1994799" y="6019621"/>
                  <a:pt x="2067467" y="5904792"/>
                  <a:pt x="2148688" y="5795109"/>
                </a:cubicBezTo>
                <a:cubicBezTo>
                  <a:pt x="2161405" y="5778002"/>
                  <a:pt x="2173592" y="5774293"/>
                  <a:pt x="2194105" y="5779819"/>
                </a:cubicBezTo>
                <a:cubicBezTo>
                  <a:pt x="2322106" y="5814260"/>
                  <a:pt x="2452453" y="5836212"/>
                  <a:pt x="2584618" y="5847112"/>
                </a:cubicBezTo>
                <a:cubicBezTo>
                  <a:pt x="2601270" y="5848474"/>
                  <a:pt x="2609748" y="5854984"/>
                  <a:pt x="2615652" y="5870123"/>
                </a:cubicBezTo>
                <a:cubicBezTo>
                  <a:pt x="2647293" y="5951420"/>
                  <a:pt x="2687715" y="6028402"/>
                  <a:pt x="2732526" y="6102962"/>
                </a:cubicBezTo>
                <a:cubicBezTo>
                  <a:pt x="2743653" y="6121432"/>
                  <a:pt x="2746151" y="6138766"/>
                  <a:pt x="2740323" y="6159431"/>
                </a:cubicBezTo>
                <a:cubicBezTo>
                  <a:pt x="2722989" y="6220290"/>
                  <a:pt x="2705730" y="6281300"/>
                  <a:pt x="2690742" y="6342765"/>
                </a:cubicBezTo>
                <a:cubicBezTo>
                  <a:pt x="2679615" y="6388561"/>
                  <a:pt x="2672651" y="6435038"/>
                  <a:pt x="2669169" y="6482499"/>
                </a:cubicBezTo>
                <a:cubicBezTo>
                  <a:pt x="2658572" y="6625563"/>
                  <a:pt x="2742594" y="6709509"/>
                  <a:pt x="2850157" y="6778392"/>
                </a:cubicBezTo>
                <a:cubicBezTo>
                  <a:pt x="2889216" y="6803372"/>
                  <a:pt x="2934784" y="6815255"/>
                  <a:pt x="2980353" y="6825096"/>
                </a:cubicBezTo>
                <a:cubicBezTo>
                  <a:pt x="3044618" y="6839024"/>
                  <a:pt x="3044618" y="6839402"/>
                  <a:pt x="3053399" y="6774607"/>
                </a:cubicBezTo>
                <a:cubicBezTo>
                  <a:pt x="3054837" y="6763934"/>
                  <a:pt x="3055594" y="6752352"/>
                  <a:pt x="3069068" y="6751217"/>
                </a:cubicBezTo>
                <a:cubicBezTo>
                  <a:pt x="3090414" y="6749401"/>
                  <a:pt x="3111003" y="6746600"/>
                  <a:pt x="3127580" y="6768627"/>
                </a:cubicBezTo>
                <a:cubicBezTo>
                  <a:pt x="3147942" y="6795802"/>
                  <a:pt x="3173982" y="6818208"/>
                  <a:pt x="3200778" y="6839478"/>
                </a:cubicBezTo>
                <a:cubicBezTo>
                  <a:pt x="3229618" y="6862262"/>
                  <a:pt x="3235371" y="6861581"/>
                  <a:pt x="3257398" y="6832666"/>
                </a:cubicBezTo>
                <a:cubicBezTo>
                  <a:pt x="3277079" y="6806853"/>
                  <a:pt x="3290628" y="6777711"/>
                  <a:pt x="3304329" y="6748643"/>
                </a:cubicBezTo>
                <a:cubicBezTo>
                  <a:pt x="3312580" y="6731158"/>
                  <a:pt x="3327795" y="6727070"/>
                  <a:pt x="3344447" y="6728357"/>
                </a:cubicBezTo>
                <a:cubicBezTo>
                  <a:pt x="3362766" y="6729795"/>
                  <a:pt x="3357770" y="6746145"/>
                  <a:pt x="3359359" y="6757273"/>
                </a:cubicBezTo>
                <a:cubicBezTo>
                  <a:pt x="3361252" y="6770292"/>
                  <a:pt x="3361328" y="6783615"/>
                  <a:pt x="3362085" y="6796861"/>
                </a:cubicBezTo>
                <a:cubicBezTo>
                  <a:pt x="3363750" y="6827973"/>
                  <a:pt x="3372985" y="6834558"/>
                  <a:pt x="3401522" y="6820781"/>
                </a:cubicBezTo>
                <a:cubicBezTo>
                  <a:pt x="3471767" y="6786870"/>
                  <a:pt x="3538530" y="6748038"/>
                  <a:pt x="3582964" y="6680518"/>
                </a:cubicBezTo>
                <a:cubicBezTo>
                  <a:pt x="3587354" y="6673781"/>
                  <a:pt x="3593410" y="6669693"/>
                  <a:pt x="3600601" y="6666968"/>
                </a:cubicBezTo>
                <a:cubicBezTo>
                  <a:pt x="3719139" y="6621475"/>
                  <a:pt x="3767585" y="6492263"/>
                  <a:pt x="3704984" y="6361613"/>
                </a:cubicBezTo>
                <a:cubicBezTo>
                  <a:pt x="3682882" y="6315439"/>
                  <a:pt x="3657524" y="6271157"/>
                  <a:pt x="3627624" y="6229676"/>
                </a:cubicBezTo>
                <a:cubicBezTo>
                  <a:pt x="3616648" y="6214461"/>
                  <a:pt x="3617935" y="6205757"/>
                  <a:pt x="3631939" y="6192131"/>
                </a:cubicBezTo>
                <a:cubicBezTo>
                  <a:pt x="3694614" y="6131272"/>
                  <a:pt x="3750326" y="6064130"/>
                  <a:pt x="3790066" y="5986088"/>
                </a:cubicBezTo>
                <a:cubicBezTo>
                  <a:pt x="3804978" y="5956870"/>
                  <a:pt x="3820269" y="5951420"/>
                  <a:pt x="3851228" y="5956870"/>
                </a:cubicBezTo>
                <a:cubicBezTo>
                  <a:pt x="4031837" y="5988511"/>
                  <a:pt x="4214717" y="5998578"/>
                  <a:pt x="4396235" y="5975794"/>
                </a:cubicBezTo>
                <a:cubicBezTo>
                  <a:pt x="4794544" y="5925835"/>
                  <a:pt x="5110496" y="5729935"/>
                  <a:pt x="5338037" y="5402023"/>
                </a:cubicBezTo>
                <a:cubicBezTo>
                  <a:pt x="5573827" y="5062302"/>
                  <a:pt x="5675487" y="4674894"/>
                  <a:pt x="5707884" y="4266971"/>
                </a:cubicBezTo>
                <a:cubicBezTo>
                  <a:pt x="5718557" y="4132082"/>
                  <a:pt x="5714772" y="3996814"/>
                  <a:pt x="5711971" y="3861698"/>
                </a:cubicBezTo>
                <a:cubicBezTo>
                  <a:pt x="5711669" y="3845726"/>
                  <a:pt x="5715075" y="3837400"/>
                  <a:pt x="5731577" y="3833766"/>
                </a:cubicBezTo>
                <a:cubicBezTo>
                  <a:pt x="5852538" y="3807197"/>
                  <a:pt x="5896366" y="3732637"/>
                  <a:pt x="5916879" y="3608573"/>
                </a:cubicBezTo>
                <a:cubicBezTo>
                  <a:pt x="5923616" y="3567697"/>
                  <a:pt x="5924146" y="3525762"/>
                  <a:pt x="5929445" y="3484584"/>
                </a:cubicBezTo>
                <a:cubicBezTo>
                  <a:pt x="5939285" y="3407904"/>
                  <a:pt x="5962978" y="3337129"/>
                  <a:pt x="6022247" y="3282931"/>
                </a:cubicBezTo>
                <a:cubicBezTo>
                  <a:pt x="6032920" y="3273167"/>
                  <a:pt x="6045561" y="3260450"/>
                  <a:pt x="6043593" y="3247430"/>
                </a:cubicBezTo>
                <a:cubicBezTo>
                  <a:pt x="6038295" y="3212989"/>
                  <a:pt x="6055780" y="3183846"/>
                  <a:pt x="6060322" y="3151903"/>
                </a:cubicBezTo>
                <a:cubicBezTo>
                  <a:pt x="6068270" y="3096494"/>
                  <a:pt x="6056159" y="3039192"/>
                  <a:pt x="6071828" y="2985448"/>
                </a:cubicBezTo>
                <a:cubicBezTo>
                  <a:pt x="6089464" y="2924741"/>
                  <a:pt x="6065166" y="2870316"/>
                  <a:pt x="6056234" y="2813393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30D9D6-DC62-E897-1892-B9D7FEE32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36" y="762000"/>
            <a:ext cx="3437096" cy="34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armand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1218" descr="A red and white fireworks display&#10;&#10;Description automatically generated with low confidence">
            <a:extLst>
              <a:ext uri="{FF2B5EF4-FFF2-40B4-BE49-F238E27FC236}">
                <a16:creationId xmlns:a16="http://schemas.microsoft.com/office/drawing/2014/main" id="{C27836F3-C642-564E-83DE-40F7A61C9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000">
            <a:off x="-3759200" y="-9108048"/>
            <a:ext cx="35905420" cy="35524047"/>
          </a:xfrm>
          <a:prstGeom prst="rect">
            <a:avLst/>
          </a:prstGeom>
        </p:spPr>
      </p:pic>
      <p:pic>
        <p:nvPicPr>
          <p:cNvPr id="1222" name="Graphic 1221">
            <a:extLst>
              <a:ext uri="{FF2B5EF4-FFF2-40B4-BE49-F238E27FC236}">
                <a16:creationId xmlns:a16="http://schemas.microsoft.com/office/drawing/2014/main" id="{4F0F59AA-DAC7-8BD2-B3B1-FCA914421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1949" y="-968664"/>
            <a:ext cx="6774426" cy="69542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98D202-26B1-31A0-23AD-EE36969D1D4D}"/>
              </a:ext>
            </a:extLst>
          </p:cNvPr>
          <p:cNvGrpSpPr/>
          <p:nvPr/>
        </p:nvGrpSpPr>
        <p:grpSpPr>
          <a:xfrm>
            <a:off x="7069986" y="4547747"/>
            <a:ext cx="3517339" cy="1437795"/>
            <a:chOff x="7222988" y="4624985"/>
            <a:chExt cx="3517339" cy="14377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FA25C8-D660-AB68-1A13-2AD82C9DDDF8}"/>
                </a:ext>
              </a:extLst>
            </p:cNvPr>
            <p:cNvSpPr txBox="1"/>
            <p:nvPr/>
          </p:nvSpPr>
          <p:spPr>
            <a:xfrm>
              <a:off x="8186423" y="4772796"/>
              <a:ext cx="255390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6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K M 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E9F06-9274-5D57-C09C-9E5026BAB376}"/>
                </a:ext>
              </a:extLst>
            </p:cNvPr>
            <p:cNvSpPr txBox="1"/>
            <p:nvPr/>
          </p:nvSpPr>
          <p:spPr>
            <a:xfrm>
              <a:off x="7741314" y="4748095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ABCA7-7D9F-023E-E822-8576A90264C2}"/>
                </a:ext>
              </a:extLst>
            </p:cNvPr>
            <p:cNvSpPr txBox="1"/>
            <p:nvPr/>
          </p:nvSpPr>
          <p:spPr>
            <a:xfrm>
              <a:off x="8584860" y="4624985"/>
              <a:ext cx="64633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7596F-5B60-84B0-E640-C5C4E6C4F511}"/>
                </a:ext>
              </a:extLst>
            </p:cNvPr>
            <p:cNvSpPr txBox="1"/>
            <p:nvPr/>
          </p:nvSpPr>
          <p:spPr>
            <a:xfrm>
              <a:off x="9588961" y="4693466"/>
              <a:ext cx="971551" cy="1200329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>
              <a:defPPr>
                <a:defRPr lang="en-US"/>
              </a:defPPr>
              <a:lvl1pPr>
                <a:defRPr sz="720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defRPr>
              </a:lvl1pPr>
            </a:lstStyle>
            <a:p>
              <a:r>
                <a:rPr lang="en-IN" dirty="0"/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36433-1234-D4E4-5B33-271F2F9F0574}"/>
                </a:ext>
              </a:extLst>
            </p:cNvPr>
            <p:cNvSpPr txBox="1"/>
            <p:nvPr/>
          </p:nvSpPr>
          <p:spPr>
            <a:xfrm>
              <a:off x="7222988" y="4739341"/>
              <a:ext cx="7489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8000" dirty="0">
                  <a:ln w="63500">
                    <a:solidFill>
                      <a:srgbClr val="295A6A"/>
                    </a:solidFill>
                  </a:ln>
                  <a:solidFill>
                    <a:srgbClr val="EFCE02"/>
                  </a:solidFill>
                  <a:effectLst>
                    <a:outerShdw blurRad="50800" dist="101600" dir="6000000" algn="tl" rotWithShape="0">
                      <a:srgbClr val="332C3B">
                        <a:alpha val="95000"/>
                      </a:srgbClr>
                    </a:outerShdw>
                  </a:effectLst>
                  <a:latin typeface="Pokemon solid normal" panose="040B0500000000000000" pitchFamily="82" charset="2"/>
                </a:rPr>
                <a:t>P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A80EDAD-37D2-6DA4-01DC-AA84FFD0B2C7}"/>
              </a:ext>
            </a:extLst>
          </p:cNvPr>
          <p:cNvSpPr txBox="1"/>
          <p:nvPr/>
        </p:nvSpPr>
        <p:spPr>
          <a:xfrm>
            <a:off x="8308727" y="1054446"/>
            <a:ext cx="15424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600" dirty="0">
                <a:ln w="63500">
                  <a:solidFill>
                    <a:srgbClr val="295A6A"/>
                  </a:solidFill>
                </a:ln>
                <a:solidFill>
                  <a:srgbClr val="EFCE02"/>
                </a:solidFill>
                <a:effectLst>
                  <a:outerShdw blurRad="50800" dist="76200" dir="6000000" algn="tl" rotWithShape="0">
                    <a:srgbClr val="332C3B">
                      <a:alpha val="95000"/>
                    </a:srgbClr>
                  </a:outerShdw>
                </a:effectLst>
                <a:latin typeface="Raleway ExtraBold" panose="020B0903030101060003" pitchFamily="34" charset="0"/>
              </a:rPr>
              <a:t>?</a:t>
            </a:r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0F007A76-3D09-F487-6B4F-E4E4ED0A27FE}"/>
              </a:ext>
            </a:extLst>
          </p:cNvPr>
          <p:cNvSpPr/>
          <p:nvPr/>
        </p:nvSpPr>
        <p:spPr>
          <a:xfrm>
            <a:off x="1265028" y="225171"/>
            <a:ext cx="3073188" cy="4028422"/>
          </a:xfrm>
          <a:custGeom>
            <a:avLst/>
            <a:gdLst>
              <a:gd name="connsiteX0" fmla="*/ 5194380 w 5233450"/>
              <a:gd name="connsiteY0" fmla="*/ 5318574 h 6860156"/>
              <a:gd name="connsiteX1" fmla="*/ 4943720 w 5233450"/>
              <a:gd name="connsiteY1" fmla="*/ 5349618 h 6860156"/>
              <a:gd name="connsiteX2" fmla="*/ 4893997 w 5233450"/>
              <a:gd name="connsiteY2" fmla="*/ 5311280 h 6860156"/>
              <a:gd name="connsiteX3" fmla="*/ 4921838 w 5233450"/>
              <a:gd name="connsiteY3" fmla="*/ 5124309 h 6860156"/>
              <a:gd name="connsiteX4" fmla="*/ 4901736 w 5233450"/>
              <a:gd name="connsiteY4" fmla="*/ 4290497 h 6860156"/>
              <a:gd name="connsiteX5" fmla="*/ 4782988 w 5233450"/>
              <a:gd name="connsiteY5" fmla="*/ 3881596 h 6860156"/>
              <a:gd name="connsiteX6" fmla="*/ 4805404 w 5233450"/>
              <a:gd name="connsiteY6" fmla="*/ 3815418 h 6860156"/>
              <a:gd name="connsiteX7" fmla="*/ 5083816 w 5233450"/>
              <a:gd name="connsiteY7" fmla="*/ 3290172 h 6860156"/>
              <a:gd name="connsiteX8" fmla="*/ 4822482 w 5233450"/>
              <a:gd name="connsiteY8" fmla="*/ 2487581 h 6860156"/>
              <a:gd name="connsiteX9" fmla="*/ 4590235 w 5233450"/>
              <a:gd name="connsiteY9" fmla="*/ 2195916 h 6860156"/>
              <a:gd name="connsiteX10" fmla="*/ 4305597 w 5233450"/>
              <a:gd name="connsiteY10" fmla="*/ 1573715 h 6860156"/>
              <a:gd name="connsiteX11" fmla="*/ 4299371 w 5233450"/>
              <a:gd name="connsiteY11" fmla="*/ 1511984 h 6860156"/>
              <a:gd name="connsiteX12" fmla="*/ 4239419 w 5233450"/>
              <a:gd name="connsiteY12" fmla="*/ 1478539 h 6860156"/>
              <a:gd name="connsiteX13" fmla="*/ 4157229 w 5233450"/>
              <a:gd name="connsiteY13" fmla="*/ 1531019 h 6860156"/>
              <a:gd name="connsiteX14" fmla="*/ 3963053 w 5233450"/>
              <a:gd name="connsiteY14" fmla="*/ 1506914 h 6860156"/>
              <a:gd name="connsiteX15" fmla="*/ 3205026 w 5233450"/>
              <a:gd name="connsiteY15" fmla="*/ 1004349 h 6860156"/>
              <a:gd name="connsiteX16" fmla="*/ 3066531 w 5233450"/>
              <a:gd name="connsiteY16" fmla="*/ 956850 h 6860156"/>
              <a:gd name="connsiteX17" fmla="*/ 3057903 w 5233450"/>
              <a:gd name="connsiteY17" fmla="*/ 944842 h 6860156"/>
              <a:gd name="connsiteX18" fmla="*/ 3192306 w 5233450"/>
              <a:gd name="connsiteY18" fmla="*/ 878219 h 6860156"/>
              <a:gd name="connsiteX19" fmla="*/ 3617840 w 5233450"/>
              <a:gd name="connsiteY19" fmla="*/ 724959 h 6860156"/>
              <a:gd name="connsiteX20" fmla="*/ 3687487 w 5233450"/>
              <a:gd name="connsiteY20" fmla="*/ 634587 h 6860156"/>
              <a:gd name="connsiteX21" fmla="*/ 3687932 w 5233450"/>
              <a:gd name="connsiteY21" fmla="*/ 541368 h 6860156"/>
              <a:gd name="connsiteX22" fmla="*/ 3638921 w 5233450"/>
              <a:gd name="connsiteY22" fmla="*/ 503475 h 6860156"/>
              <a:gd name="connsiteX23" fmla="*/ 3152546 w 5233450"/>
              <a:gd name="connsiteY23" fmla="*/ 703789 h 6860156"/>
              <a:gd name="connsiteX24" fmla="*/ 2974736 w 5233450"/>
              <a:gd name="connsiteY24" fmla="*/ 795941 h 6860156"/>
              <a:gd name="connsiteX25" fmla="*/ 3079874 w 5233450"/>
              <a:gd name="connsiteY25" fmla="*/ 562627 h 6860156"/>
              <a:gd name="connsiteX26" fmla="*/ 3276897 w 5233450"/>
              <a:gd name="connsiteY26" fmla="*/ 145009 h 6860156"/>
              <a:gd name="connsiteX27" fmla="*/ 3258662 w 5233450"/>
              <a:gd name="connsiteY27" fmla="*/ 66289 h 6860156"/>
              <a:gd name="connsiteX28" fmla="*/ 3195864 w 5233450"/>
              <a:gd name="connsiteY28" fmla="*/ 16922 h 6860156"/>
              <a:gd name="connsiteX29" fmla="*/ 3117233 w 5233450"/>
              <a:gd name="connsiteY29" fmla="*/ 31687 h 6860156"/>
              <a:gd name="connsiteX30" fmla="*/ 2902864 w 5233450"/>
              <a:gd name="connsiteY30" fmla="*/ 450283 h 6860156"/>
              <a:gd name="connsiteX31" fmla="*/ 2789098 w 5233450"/>
              <a:gd name="connsiteY31" fmla="*/ 734388 h 6860156"/>
              <a:gd name="connsiteX32" fmla="*/ 2764815 w 5233450"/>
              <a:gd name="connsiteY32" fmla="*/ 693382 h 6860156"/>
              <a:gd name="connsiteX33" fmla="*/ 2610666 w 5233450"/>
              <a:gd name="connsiteY33" fmla="*/ 267670 h 6860156"/>
              <a:gd name="connsiteX34" fmla="*/ 2523940 w 5233450"/>
              <a:gd name="connsiteY34" fmla="*/ 244366 h 6860156"/>
              <a:gd name="connsiteX35" fmla="*/ 2470392 w 5233450"/>
              <a:gd name="connsiteY35" fmla="*/ 508190 h 6860156"/>
              <a:gd name="connsiteX36" fmla="*/ 2645623 w 5233450"/>
              <a:gd name="connsiteY36" fmla="*/ 847443 h 6860156"/>
              <a:gd name="connsiteX37" fmla="*/ 2617159 w 5233450"/>
              <a:gd name="connsiteY37" fmla="*/ 897343 h 6860156"/>
              <a:gd name="connsiteX38" fmla="*/ 1764312 w 5233450"/>
              <a:gd name="connsiteY38" fmla="*/ 1043042 h 6860156"/>
              <a:gd name="connsiteX39" fmla="*/ 1709519 w 5233450"/>
              <a:gd name="connsiteY39" fmla="*/ 1041441 h 6860156"/>
              <a:gd name="connsiteX40" fmla="*/ 1415541 w 5233450"/>
              <a:gd name="connsiteY40" fmla="*/ 1046778 h 6860156"/>
              <a:gd name="connsiteX41" fmla="*/ 1259257 w 5233450"/>
              <a:gd name="connsiteY41" fmla="*/ 1108331 h 6860156"/>
              <a:gd name="connsiteX42" fmla="*/ 1032703 w 5233450"/>
              <a:gd name="connsiteY42" fmla="*/ 1291389 h 6860156"/>
              <a:gd name="connsiteX43" fmla="*/ 974085 w 5233450"/>
              <a:gd name="connsiteY43" fmla="*/ 1400708 h 6860156"/>
              <a:gd name="connsiteX44" fmla="*/ 930589 w 5233450"/>
              <a:gd name="connsiteY44" fmla="*/ 1449719 h 6860156"/>
              <a:gd name="connsiteX45" fmla="*/ 451774 w 5233450"/>
              <a:gd name="connsiteY45" fmla="*/ 2144414 h 6860156"/>
              <a:gd name="connsiteX46" fmla="*/ 480594 w 5233450"/>
              <a:gd name="connsiteY46" fmla="*/ 2933395 h 6860156"/>
              <a:gd name="connsiteX47" fmla="*/ 453286 w 5233450"/>
              <a:gd name="connsiteY47" fmla="*/ 3039423 h 6860156"/>
              <a:gd name="connsiteX48" fmla="*/ 309188 w 5233450"/>
              <a:gd name="connsiteY48" fmla="*/ 3183343 h 6860156"/>
              <a:gd name="connsiteX49" fmla="*/ 261333 w 5233450"/>
              <a:gd name="connsiteY49" fmla="*/ 3594467 h 6860156"/>
              <a:gd name="connsiteX50" fmla="*/ 692382 w 5233450"/>
              <a:gd name="connsiteY50" fmla="*/ 4012797 h 6860156"/>
              <a:gd name="connsiteX51" fmla="*/ 944198 w 5233450"/>
              <a:gd name="connsiteY51" fmla="*/ 4111353 h 6860156"/>
              <a:gd name="connsiteX52" fmla="*/ 972217 w 5233450"/>
              <a:gd name="connsiteY52" fmla="*/ 4165701 h 6860156"/>
              <a:gd name="connsiteX53" fmla="*/ 842707 w 5233450"/>
              <a:gd name="connsiteY53" fmla="*/ 4928264 h 6860156"/>
              <a:gd name="connsiteX54" fmla="*/ 782043 w 5233450"/>
              <a:gd name="connsiteY54" fmla="*/ 4981100 h 6860156"/>
              <a:gd name="connsiteX55" fmla="*/ 110030 w 5233450"/>
              <a:gd name="connsiteY55" fmla="*/ 4889304 h 6860156"/>
              <a:gd name="connsiteX56" fmla="*/ 0 w 5233450"/>
              <a:gd name="connsiteY56" fmla="*/ 4905760 h 6860156"/>
              <a:gd name="connsiteX57" fmla="*/ 0 w 5233450"/>
              <a:gd name="connsiteY57" fmla="*/ 4941251 h 6860156"/>
              <a:gd name="connsiteX58" fmla="*/ 215436 w 5233450"/>
              <a:gd name="connsiteY58" fmla="*/ 5280148 h 6860156"/>
              <a:gd name="connsiteX59" fmla="*/ 750377 w 5233450"/>
              <a:gd name="connsiteY59" fmla="*/ 5747666 h 6860156"/>
              <a:gd name="connsiteX60" fmla="*/ 1189254 w 5233450"/>
              <a:gd name="connsiteY60" fmla="*/ 5926632 h 6860156"/>
              <a:gd name="connsiteX61" fmla="*/ 1268952 w 5233450"/>
              <a:gd name="connsiteY61" fmla="*/ 5971641 h 6860156"/>
              <a:gd name="connsiteX62" fmla="*/ 1622704 w 5233450"/>
              <a:gd name="connsiteY62" fmla="*/ 6229594 h 6860156"/>
              <a:gd name="connsiteX63" fmla="*/ 1623772 w 5233450"/>
              <a:gd name="connsiteY63" fmla="*/ 6273535 h 6860156"/>
              <a:gd name="connsiteX64" fmla="*/ 1312004 w 5233450"/>
              <a:gd name="connsiteY64" fmla="*/ 6611721 h 6860156"/>
              <a:gd name="connsiteX65" fmla="*/ 1343670 w 5233450"/>
              <a:gd name="connsiteY65" fmla="*/ 6679144 h 6860156"/>
              <a:gd name="connsiteX66" fmla="*/ 1617990 w 5233450"/>
              <a:gd name="connsiteY66" fmla="*/ 6674163 h 6860156"/>
              <a:gd name="connsiteX67" fmla="*/ 1889286 w 5233450"/>
              <a:gd name="connsiteY67" fmla="*/ 6790598 h 6860156"/>
              <a:gd name="connsiteX68" fmla="*/ 1980192 w 5233450"/>
              <a:gd name="connsiteY68" fmla="*/ 6860157 h 6860156"/>
              <a:gd name="connsiteX69" fmla="*/ 2077859 w 5233450"/>
              <a:gd name="connsiteY69" fmla="*/ 6860157 h 6860156"/>
              <a:gd name="connsiteX70" fmla="*/ 2463454 w 5233450"/>
              <a:gd name="connsiteY70" fmla="*/ 6785083 h 6860156"/>
              <a:gd name="connsiteX71" fmla="*/ 2776467 w 5233450"/>
              <a:gd name="connsiteY71" fmla="*/ 6817817 h 6860156"/>
              <a:gd name="connsiteX72" fmla="*/ 2875379 w 5233450"/>
              <a:gd name="connsiteY72" fmla="*/ 6700937 h 6860156"/>
              <a:gd name="connsiteX73" fmla="*/ 2801640 w 5233450"/>
              <a:gd name="connsiteY73" fmla="*/ 6506494 h 6860156"/>
              <a:gd name="connsiteX74" fmla="*/ 2753430 w 5233450"/>
              <a:gd name="connsiteY74" fmla="*/ 6397263 h 6860156"/>
              <a:gd name="connsiteX75" fmla="*/ 2866217 w 5233450"/>
              <a:gd name="connsiteY75" fmla="*/ 6362840 h 6860156"/>
              <a:gd name="connsiteX76" fmla="*/ 3594090 w 5233450"/>
              <a:gd name="connsiteY76" fmla="*/ 6165461 h 6860156"/>
              <a:gd name="connsiteX77" fmla="*/ 3710614 w 5233450"/>
              <a:gd name="connsiteY77" fmla="*/ 6137887 h 6860156"/>
              <a:gd name="connsiteX78" fmla="*/ 3758024 w 5233450"/>
              <a:gd name="connsiteY78" fmla="*/ 6163149 h 6860156"/>
              <a:gd name="connsiteX79" fmla="*/ 4276066 w 5233450"/>
              <a:gd name="connsiteY79" fmla="*/ 6402690 h 6860156"/>
              <a:gd name="connsiteX80" fmla="*/ 4671802 w 5233450"/>
              <a:gd name="connsiteY80" fmla="*/ 6155766 h 6860156"/>
              <a:gd name="connsiteX81" fmla="*/ 5200428 w 5233450"/>
              <a:gd name="connsiteY81" fmla="*/ 5438033 h 6860156"/>
              <a:gd name="connsiteX82" fmla="*/ 5229959 w 5233450"/>
              <a:gd name="connsiteY82" fmla="*/ 5363938 h 6860156"/>
              <a:gd name="connsiteX83" fmla="*/ 5194024 w 5233450"/>
              <a:gd name="connsiteY83" fmla="*/ 5318752 h 686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233450" h="6860156">
                <a:moveTo>
                  <a:pt x="5194380" y="5318574"/>
                </a:moveTo>
                <a:cubicBezTo>
                  <a:pt x="5110322" y="5325335"/>
                  <a:pt x="5026176" y="5332006"/>
                  <a:pt x="4943720" y="5349618"/>
                </a:cubicBezTo>
                <a:cubicBezTo>
                  <a:pt x="4907340" y="5357445"/>
                  <a:pt x="4898978" y="5346059"/>
                  <a:pt x="4893997" y="5311280"/>
                </a:cubicBezTo>
                <a:cubicBezTo>
                  <a:pt x="4884569" y="5245191"/>
                  <a:pt x="4905917" y="5185506"/>
                  <a:pt x="4921838" y="5124309"/>
                </a:cubicBezTo>
                <a:cubicBezTo>
                  <a:pt x="4995044" y="4844385"/>
                  <a:pt x="4970850" y="4566952"/>
                  <a:pt x="4901736" y="4290497"/>
                </a:cubicBezTo>
                <a:cubicBezTo>
                  <a:pt x="4867312" y="4152714"/>
                  <a:pt x="4832178" y="4015020"/>
                  <a:pt x="4782988" y="3881596"/>
                </a:cubicBezTo>
                <a:cubicBezTo>
                  <a:pt x="4771425" y="3850108"/>
                  <a:pt x="4779875" y="3833653"/>
                  <a:pt x="4805404" y="3815418"/>
                </a:cubicBezTo>
                <a:cubicBezTo>
                  <a:pt x="4984993" y="3686708"/>
                  <a:pt x="5070829" y="3509254"/>
                  <a:pt x="5083816" y="3290172"/>
                </a:cubicBezTo>
                <a:cubicBezTo>
                  <a:pt x="5101783" y="2987388"/>
                  <a:pt x="4989707" y="2729079"/>
                  <a:pt x="4822482" y="2487581"/>
                </a:cubicBezTo>
                <a:cubicBezTo>
                  <a:pt x="4751501" y="2385111"/>
                  <a:pt x="4667265" y="2293404"/>
                  <a:pt x="4590235" y="2195916"/>
                </a:cubicBezTo>
                <a:cubicBezTo>
                  <a:pt x="4444803" y="2011791"/>
                  <a:pt x="4338508" y="1809431"/>
                  <a:pt x="4305597" y="1573715"/>
                </a:cubicBezTo>
                <a:cubicBezTo>
                  <a:pt x="4302751" y="1553256"/>
                  <a:pt x="4302039" y="1532442"/>
                  <a:pt x="4299371" y="1511984"/>
                </a:cubicBezTo>
                <a:cubicBezTo>
                  <a:pt x="4293945" y="1470000"/>
                  <a:pt x="4276422" y="1459148"/>
                  <a:pt x="4239419" y="1478539"/>
                </a:cubicBezTo>
                <a:cubicBezTo>
                  <a:pt x="4210777" y="1493571"/>
                  <a:pt x="4183914" y="1512428"/>
                  <a:pt x="4157229" y="1531019"/>
                </a:cubicBezTo>
                <a:cubicBezTo>
                  <a:pt x="4090695" y="1577628"/>
                  <a:pt x="4020514" y="1567844"/>
                  <a:pt x="3963053" y="1506914"/>
                </a:cubicBezTo>
                <a:cubicBezTo>
                  <a:pt x="3749574" y="1280360"/>
                  <a:pt x="3502562" y="1104240"/>
                  <a:pt x="3205026" y="1004349"/>
                </a:cubicBezTo>
                <a:cubicBezTo>
                  <a:pt x="3158772" y="988783"/>
                  <a:pt x="3112607" y="972861"/>
                  <a:pt x="3066531" y="956850"/>
                </a:cubicBezTo>
                <a:cubicBezTo>
                  <a:pt x="3064397" y="956050"/>
                  <a:pt x="3063240" y="952403"/>
                  <a:pt x="3057903" y="944842"/>
                </a:cubicBezTo>
                <a:cubicBezTo>
                  <a:pt x="3103178" y="922249"/>
                  <a:pt x="3147209" y="899033"/>
                  <a:pt x="3192306" y="878219"/>
                </a:cubicBezTo>
                <a:cubicBezTo>
                  <a:pt x="3329644" y="814709"/>
                  <a:pt x="3473742" y="769701"/>
                  <a:pt x="3617840" y="724959"/>
                </a:cubicBezTo>
                <a:cubicBezTo>
                  <a:pt x="3677792" y="706369"/>
                  <a:pt x="3685886" y="697207"/>
                  <a:pt x="3687487" y="634587"/>
                </a:cubicBezTo>
                <a:cubicBezTo>
                  <a:pt x="3688288" y="603543"/>
                  <a:pt x="3686687" y="572411"/>
                  <a:pt x="3687932" y="541368"/>
                </a:cubicBezTo>
                <a:cubicBezTo>
                  <a:pt x="3689444" y="504365"/>
                  <a:pt x="3673967" y="495737"/>
                  <a:pt x="3638921" y="503475"/>
                </a:cubicBezTo>
                <a:cubicBezTo>
                  <a:pt x="3464936" y="541812"/>
                  <a:pt x="3305450" y="614662"/>
                  <a:pt x="3152546" y="703789"/>
                </a:cubicBezTo>
                <a:cubicBezTo>
                  <a:pt x="3095707" y="736878"/>
                  <a:pt x="3038690" y="769701"/>
                  <a:pt x="2974736" y="795941"/>
                </a:cubicBezTo>
                <a:cubicBezTo>
                  <a:pt x="3009782" y="718110"/>
                  <a:pt x="3043938" y="640013"/>
                  <a:pt x="3079874" y="562627"/>
                </a:cubicBezTo>
                <a:cubicBezTo>
                  <a:pt x="3144718" y="423065"/>
                  <a:pt x="3209384" y="283325"/>
                  <a:pt x="3276897" y="145009"/>
                </a:cubicBezTo>
                <a:cubicBezTo>
                  <a:pt x="3294153" y="109696"/>
                  <a:pt x="3288816" y="87637"/>
                  <a:pt x="3258662" y="66289"/>
                </a:cubicBezTo>
                <a:cubicBezTo>
                  <a:pt x="3236958" y="50901"/>
                  <a:pt x="3216500" y="33822"/>
                  <a:pt x="3195864" y="16922"/>
                </a:cubicBezTo>
                <a:cubicBezTo>
                  <a:pt x="3163575" y="-9407"/>
                  <a:pt x="3140093" y="-5404"/>
                  <a:pt x="3117233" y="31687"/>
                </a:cubicBezTo>
                <a:cubicBezTo>
                  <a:pt x="3034777" y="165645"/>
                  <a:pt x="2964862" y="306007"/>
                  <a:pt x="2902864" y="450283"/>
                </a:cubicBezTo>
                <a:cubicBezTo>
                  <a:pt x="2862748" y="543680"/>
                  <a:pt x="2827080" y="639034"/>
                  <a:pt x="2789098" y="734388"/>
                </a:cubicBezTo>
                <a:cubicBezTo>
                  <a:pt x="2769263" y="726027"/>
                  <a:pt x="2769974" y="707436"/>
                  <a:pt x="2764815" y="693382"/>
                </a:cubicBezTo>
                <a:cubicBezTo>
                  <a:pt x="2713135" y="551597"/>
                  <a:pt x="2662879" y="409278"/>
                  <a:pt x="2610666" y="267670"/>
                </a:cubicBezTo>
                <a:cubicBezTo>
                  <a:pt x="2587450" y="204694"/>
                  <a:pt x="2575086" y="202470"/>
                  <a:pt x="2523940" y="244366"/>
                </a:cubicBezTo>
                <a:cubicBezTo>
                  <a:pt x="2434341" y="317838"/>
                  <a:pt x="2416489" y="405779"/>
                  <a:pt x="2470392" y="508190"/>
                </a:cubicBezTo>
                <a:cubicBezTo>
                  <a:pt x="2529455" y="620977"/>
                  <a:pt x="2587806" y="734121"/>
                  <a:pt x="2645623" y="847443"/>
                </a:cubicBezTo>
                <a:cubicBezTo>
                  <a:pt x="2669817" y="894942"/>
                  <a:pt x="2668038" y="897254"/>
                  <a:pt x="2617159" y="897343"/>
                </a:cubicBezTo>
                <a:cubicBezTo>
                  <a:pt x="2324604" y="897788"/>
                  <a:pt x="2039788" y="943241"/>
                  <a:pt x="1764312" y="1043042"/>
                </a:cubicBezTo>
                <a:cubicBezTo>
                  <a:pt x="1745099" y="1049980"/>
                  <a:pt x="1728732" y="1051315"/>
                  <a:pt x="1709519" y="1041441"/>
                </a:cubicBezTo>
                <a:cubicBezTo>
                  <a:pt x="1610963" y="990829"/>
                  <a:pt x="1511606" y="997678"/>
                  <a:pt x="1415541" y="1046778"/>
                </a:cubicBezTo>
                <a:cubicBezTo>
                  <a:pt x="1365107" y="1072574"/>
                  <a:pt x="1313071" y="1091698"/>
                  <a:pt x="1259257" y="1108331"/>
                </a:cubicBezTo>
                <a:cubicBezTo>
                  <a:pt x="1159989" y="1139019"/>
                  <a:pt x="1088118" y="1206087"/>
                  <a:pt x="1032703" y="1291389"/>
                </a:cubicBezTo>
                <a:cubicBezTo>
                  <a:pt x="1010199" y="1325990"/>
                  <a:pt x="986983" y="1360681"/>
                  <a:pt x="974085" y="1400708"/>
                </a:cubicBezTo>
                <a:cubicBezTo>
                  <a:pt x="966791" y="1423390"/>
                  <a:pt x="946778" y="1434776"/>
                  <a:pt x="930589" y="1449719"/>
                </a:cubicBezTo>
                <a:cubicBezTo>
                  <a:pt x="718622" y="1645141"/>
                  <a:pt x="548284" y="1869294"/>
                  <a:pt x="451774" y="2144414"/>
                </a:cubicBezTo>
                <a:cubicBezTo>
                  <a:pt x="358199" y="2411173"/>
                  <a:pt x="374210" y="2674375"/>
                  <a:pt x="480594" y="2933395"/>
                </a:cubicBezTo>
                <a:cubicBezTo>
                  <a:pt x="499540" y="2979471"/>
                  <a:pt x="499362" y="3007935"/>
                  <a:pt x="453286" y="3039423"/>
                </a:cubicBezTo>
                <a:cubicBezTo>
                  <a:pt x="397426" y="3077583"/>
                  <a:pt x="351884" y="3130063"/>
                  <a:pt x="309188" y="3183343"/>
                </a:cubicBezTo>
                <a:cubicBezTo>
                  <a:pt x="207519" y="3310185"/>
                  <a:pt x="191864" y="3447256"/>
                  <a:pt x="261333" y="3594467"/>
                </a:cubicBezTo>
                <a:cubicBezTo>
                  <a:pt x="352684" y="3788111"/>
                  <a:pt x="503898" y="3919578"/>
                  <a:pt x="692382" y="4012797"/>
                </a:cubicBezTo>
                <a:cubicBezTo>
                  <a:pt x="773415" y="4052913"/>
                  <a:pt x="857650" y="4085557"/>
                  <a:pt x="944198" y="4111353"/>
                </a:cubicBezTo>
                <a:cubicBezTo>
                  <a:pt x="975330" y="4120603"/>
                  <a:pt x="983692" y="4133946"/>
                  <a:pt x="972217" y="4165701"/>
                </a:cubicBezTo>
                <a:cubicBezTo>
                  <a:pt x="883535" y="4412002"/>
                  <a:pt x="849467" y="4667909"/>
                  <a:pt x="842707" y="4928264"/>
                </a:cubicBezTo>
                <a:cubicBezTo>
                  <a:pt x="841373" y="4980299"/>
                  <a:pt x="833723" y="4985103"/>
                  <a:pt x="782043" y="4981100"/>
                </a:cubicBezTo>
                <a:cubicBezTo>
                  <a:pt x="556201" y="4963488"/>
                  <a:pt x="333560" y="4923372"/>
                  <a:pt x="110030" y="4889304"/>
                </a:cubicBezTo>
                <a:cubicBezTo>
                  <a:pt x="72316" y="4883522"/>
                  <a:pt x="33089" y="4876407"/>
                  <a:pt x="0" y="4905760"/>
                </a:cubicBezTo>
                <a:lnTo>
                  <a:pt x="0" y="4941251"/>
                </a:lnTo>
                <a:cubicBezTo>
                  <a:pt x="45809" y="5070761"/>
                  <a:pt x="126308" y="5178924"/>
                  <a:pt x="215436" y="5280148"/>
                </a:cubicBezTo>
                <a:cubicBezTo>
                  <a:pt x="373143" y="5459203"/>
                  <a:pt x="533786" y="5635679"/>
                  <a:pt x="750377" y="5747666"/>
                </a:cubicBezTo>
                <a:cubicBezTo>
                  <a:pt x="891273" y="5820516"/>
                  <a:pt x="1035549" y="5885271"/>
                  <a:pt x="1189254" y="5926632"/>
                </a:cubicBezTo>
                <a:cubicBezTo>
                  <a:pt x="1220208" y="5934994"/>
                  <a:pt x="1245470" y="5949671"/>
                  <a:pt x="1268952" y="5971641"/>
                </a:cubicBezTo>
                <a:cubicBezTo>
                  <a:pt x="1376314" y="6071976"/>
                  <a:pt x="1489191" y="6165284"/>
                  <a:pt x="1622704" y="6229594"/>
                </a:cubicBezTo>
                <a:cubicBezTo>
                  <a:pt x="1656238" y="6245694"/>
                  <a:pt x="1647077" y="6255745"/>
                  <a:pt x="1623772" y="6273535"/>
                </a:cubicBezTo>
                <a:cubicBezTo>
                  <a:pt x="1500043" y="6367821"/>
                  <a:pt x="1401932" y="6486213"/>
                  <a:pt x="1312004" y="6611721"/>
                </a:cubicBezTo>
                <a:cubicBezTo>
                  <a:pt x="1279627" y="6656907"/>
                  <a:pt x="1287098" y="6670072"/>
                  <a:pt x="1343670" y="6679144"/>
                </a:cubicBezTo>
                <a:cubicBezTo>
                  <a:pt x="1435377" y="6693821"/>
                  <a:pt x="1527262" y="6684037"/>
                  <a:pt x="1617990" y="6674163"/>
                </a:cubicBezTo>
                <a:cubicBezTo>
                  <a:pt x="1732824" y="6661710"/>
                  <a:pt x="1819816" y="6702805"/>
                  <a:pt x="1889286" y="6790598"/>
                </a:cubicBezTo>
                <a:cubicBezTo>
                  <a:pt x="1913747" y="6821463"/>
                  <a:pt x="1945413" y="6842811"/>
                  <a:pt x="1980192" y="6860157"/>
                </a:cubicBezTo>
                <a:lnTo>
                  <a:pt x="2077859" y="6860157"/>
                </a:lnTo>
                <a:cubicBezTo>
                  <a:pt x="2195628" y="6779568"/>
                  <a:pt x="2324249" y="6762579"/>
                  <a:pt x="2463454" y="6785083"/>
                </a:cubicBezTo>
                <a:cubicBezTo>
                  <a:pt x="2566903" y="6801895"/>
                  <a:pt x="2671863" y="6810345"/>
                  <a:pt x="2776467" y="6817817"/>
                </a:cubicBezTo>
                <a:cubicBezTo>
                  <a:pt x="2854832" y="6823420"/>
                  <a:pt x="2889700" y="6779568"/>
                  <a:pt x="2875379" y="6700937"/>
                </a:cubicBezTo>
                <a:cubicBezTo>
                  <a:pt x="2862748" y="6631735"/>
                  <a:pt x="2831438" y="6569381"/>
                  <a:pt x="2801640" y="6506494"/>
                </a:cubicBezTo>
                <a:cubicBezTo>
                  <a:pt x="2784028" y="6469402"/>
                  <a:pt x="2739909" y="6429197"/>
                  <a:pt x="2753430" y="6397263"/>
                </a:cubicBezTo>
                <a:cubicBezTo>
                  <a:pt x="2767394" y="6364353"/>
                  <a:pt x="2827257" y="6374582"/>
                  <a:pt x="2866217" y="6362840"/>
                </a:cubicBezTo>
                <a:cubicBezTo>
                  <a:pt x="3107004" y="6290258"/>
                  <a:pt x="3349479" y="6223901"/>
                  <a:pt x="3594090" y="6165461"/>
                </a:cubicBezTo>
                <a:cubicBezTo>
                  <a:pt x="3632961" y="6156211"/>
                  <a:pt x="3671921" y="6147671"/>
                  <a:pt x="3710614" y="6137887"/>
                </a:cubicBezTo>
                <a:cubicBezTo>
                  <a:pt x="3734897" y="6131750"/>
                  <a:pt x="3749841" y="6137976"/>
                  <a:pt x="3758024" y="6163149"/>
                </a:cubicBezTo>
                <a:cubicBezTo>
                  <a:pt x="3838079" y="6408116"/>
                  <a:pt x="4064900" y="6462731"/>
                  <a:pt x="4276066" y="6402690"/>
                </a:cubicBezTo>
                <a:cubicBezTo>
                  <a:pt x="4431460" y="6358482"/>
                  <a:pt x="4554300" y="6260548"/>
                  <a:pt x="4671802" y="6155766"/>
                </a:cubicBezTo>
                <a:cubicBezTo>
                  <a:pt x="4898178" y="5953762"/>
                  <a:pt x="5065937" y="5707995"/>
                  <a:pt x="5200428" y="5438033"/>
                </a:cubicBezTo>
                <a:cubicBezTo>
                  <a:pt x="5212258" y="5414284"/>
                  <a:pt x="5222399" y="5389289"/>
                  <a:pt x="5229959" y="5363938"/>
                </a:cubicBezTo>
                <a:cubicBezTo>
                  <a:pt x="5238854" y="5334229"/>
                  <a:pt x="5232094" y="5315728"/>
                  <a:pt x="5194024" y="5318752"/>
                </a:cubicBezTo>
                <a:close/>
              </a:path>
            </a:pathLst>
          </a:custGeom>
          <a:solidFill>
            <a:srgbClr val="2C7297"/>
          </a:solidFill>
          <a:ln w="8330" cap="flat">
            <a:noFill/>
            <a:prstDash val="solid"/>
            <a:miter/>
          </a:ln>
          <a:effectLst>
            <a:outerShdw dist="114300" dir="8100000" algn="tr" rotWithShape="0">
              <a:srgbClr val="2B4957"/>
            </a:outerShdw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226" name="Picture 1225" descr="Icon&#10;&#10;Description automatically generated">
            <a:extLst>
              <a:ext uri="{FF2B5EF4-FFF2-40B4-BE49-F238E27FC236}">
                <a16:creationId xmlns:a16="http://schemas.microsoft.com/office/drawing/2014/main" id="{641CECE2-714F-9E3C-F88C-AFB25B26C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0253">
            <a:off x="1842996" y="-824004"/>
            <a:ext cx="8506009" cy="85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 that pokem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-21600000">
                                      <p:cBhvr>
                                        <p:cTn id="30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165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Pokemon solid normal</vt:lpstr>
      <vt:lpstr>Arial</vt:lpstr>
      <vt:lpstr>Raleway ExtraBold</vt:lpstr>
      <vt:lpstr>Calibri</vt:lpstr>
      <vt:lpstr>Product Sans</vt:lpstr>
      <vt:lpstr>Calibri Light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Amal R Babu</cp:lastModifiedBy>
  <cp:revision>1</cp:revision>
  <dcterms:created xsi:type="dcterms:W3CDTF">2022-10-04T06:37:31Z</dcterms:created>
  <dcterms:modified xsi:type="dcterms:W3CDTF">2022-10-07T12:18:27Z</dcterms:modified>
</cp:coreProperties>
</file>